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686C0-0CCA-4946-894C-3320161C5ECD}" type="datetimeFigureOut">
              <a:rPr lang="it-IT" smtClean="0"/>
              <a:t>13/06/20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283E3-6BAF-7046-A108-9A87466391A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334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5" name="Google Shape;2645;g4dc676206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6" name="Google Shape;2646;g4dc676206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5540b6adc3_2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5540b6adc3_2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5540b6adc3_2_7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5540b6adc3_2_7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5540b6adc3_2_7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5540b6adc3_2_7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5540b6adc3_2_9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5540b6adc3_2_9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TLE OPENING" type="title">
  <p:cSld name="BIG TITTLE OPENING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8639" y="2010648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18639" y="3225480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>
            <a:off x="1144517" y="12164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 flipH="1">
            <a:off x="1144517" y="12164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 flipH="1">
            <a:off x="1144850" y="3528100"/>
            <a:ext cx="33942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 flipH="1">
            <a:off x="1144700" y="4422100"/>
            <a:ext cx="19344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16" name="Google Shape;16;p2"/>
          <p:cNvCxnSpPr/>
          <p:nvPr/>
        </p:nvCxnSpPr>
        <p:spPr>
          <a:xfrm>
            <a:off x="1257850" y="4328333"/>
            <a:ext cx="4641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90523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">
  <p:cSld name="TITLE + SUBTITL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/>
          <p:nvPr/>
        </p:nvSpPr>
        <p:spPr>
          <a:xfrm>
            <a:off x="0" y="747400"/>
            <a:ext cx="9144000" cy="5363200"/>
          </a:xfrm>
          <a:prstGeom prst="rect">
            <a:avLst/>
          </a:prstGeom>
          <a:gradFill>
            <a:gsLst>
              <a:gs pos="0">
                <a:srgbClr val="7337D4">
                  <a:alpha val="62352"/>
                </a:srgbClr>
              </a:gs>
              <a:gs pos="100000">
                <a:srgbClr val="10D6B6">
                  <a:alpha val="4627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1"/>
          <p:cNvSpPr txBox="1">
            <a:spLocks noGrp="1"/>
          </p:cNvSpPr>
          <p:nvPr>
            <p:ph type="ctrTitle"/>
          </p:nvPr>
        </p:nvSpPr>
        <p:spPr>
          <a:xfrm>
            <a:off x="477026" y="2483533"/>
            <a:ext cx="42093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78" name="Google Shape;78;p11"/>
          <p:cNvCxnSpPr/>
          <p:nvPr/>
        </p:nvCxnSpPr>
        <p:spPr>
          <a:xfrm>
            <a:off x="0" y="3640600"/>
            <a:ext cx="45765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9" name="Google Shape;79;p11"/>
          <p:cNvSpPr txBox="1">
            <a:spLocks noGrp="1"/>
          </p:cNvSpPr>
          <p:nvPr>
            <p:ph type="subTitle" idx="1"/>
          </p:nvPr>
        </p:nvSpPr>
        <p:spPr>
          <a:xfrm flipH="1">
            <a:off x="4576500" y="3742200"/>
            <a:ext cx="4423200" cy="4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ubTitle" idx="2"/>
          </p:nvPr>
        </p:nvSpPr>
        <p:spPr>
          <a:xfrm flipH="1">
            <a:off x="4576500" y="4197400"/>
            <a:ext cx="4423200" cy="4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ubTitle" idx="3"/>
          </p:nvPr>
        </p:nvSpPr>
        <p:spPr>
          <a:xfrm flipH="1">
            <a:off x="4576500" y="4652600"/>
            <a:ext cx="4423200" cy="4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ubTitle" idx="4"/>
          </p:nvPr>
        </p:nvSpPr>
        <p:spPr>
          <a:xfrm flipH="1">
            <a:off x="4576500" y="5107800"/>
            <a:ext cx="4423200" cy="4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57613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 2">
  <p:cSld name="TITLE + SUBTITLE 2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>
            <a:off x="0" y="747400"/>
            <a:ext cx="9144000" cy="5363200"/>
          </a:xfrm>
          <a:prstGeom prst="rect">
            <a:avLst/>
          </a:prstGeom>
          <a:gradFill>
            <a:gsLst>
              <a:gs pos="0">
                <a:srgbClr val="7337D4">
                  <a:alpha val="62352"/>
                </a:srgbClr>
              </a:gs>
              <a:gs pos="100000">
                <a:srgbClr val="10D6B6">
                  <a:alpha val="4627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ctrTitle"/>
          </p:nvPr>
        </p:nvSpPr>
        <p:spPr>
          <a:xfrm flipH="1">
            <a:off x="4457674" y="2483533"/>
            <a:ext cx="42093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86" name="Google Shape;86;p12"/>
          <p:cNvCxnSpPr/>
          <p:nvPr/>
        </p:nvCxnSpPr>
        <p:spPr>
          <a:xfrm rot="10800000">
            <a:off x="4567500" y="3640600"/>
            <a:ext cx="45765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7" name="Google Shape;87;p12"/>
          <p:cNvSpPr txBox="1">
            <a:spLocks noGrp="1"/>
          </p:cNvSpPr>
          <p:nvPr>
            <p:ph type="subTitle" idx="1"/>
          </p:nvPr>
        </p:nvSpPr>
        <p:spPr>
          <a:xfrm>
            <a:off x="2327475" y="3742200"/>
            <a:ext cx="2892000" cy="21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556967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A7B17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788350" y="4227000"/>
            <a:ext cx="3567300" cy="41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 flipH="1">
            <a:off x="2064750" y="2631000"/>
            <a:ext cx="5014500" cy="159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91" name="Google Shape;91;p13"/>
          <p:cNvCxnSpPr/>
          <p:nvPr/>
        </p:nvCxnSpPr>
        <p:spPr>
          <a:xfrm>
            <a:off x="-6925" y="1308933"/>
            <a:ext cx="7016700" cy="3779200"/>
          </a:xfrm>
          <a:prstGeom prst="bentConnector3">
            <a:avLst>
              <a:gd name="adj1" fmla="val 12316"/>
            </a:avLst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2" name="Google Shape;92;p13"/>
          <p:cNvCxnSpPr/>
          <p:nvPr/>
        </p:nvCxnSpPr>
        <p:spPr>
          <a:xfrm rot="10800000">
            <a:off x="2204950" y="2129533"/>
            <a:ext cx="6962100" cy="3447200"/>
          </a:xfrm>
          <a:prstGeom prst="bentConnector3">
            <a:avLst>
              <a:gd name="adj1" fmla="val 11419"/>
            </a:avLst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" name="Google Shape;93;p13"/>
          <p:cNvCxnSpPr>
            <a:endCxn id="89" idx="1"/>
          </p:cNvCxnSpPr>
          <p:nvPr/>
        </p:nvCxnSpPr>
        <p:spPr>
          <a:xfrm rot="-5400000">
            <a:off x="847500" y="5009350"/>
            <a:ext cx="2517600" cy="1364100"/>
          </a:xfrm>
          <a:prstGeom prst="bentConnector2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4" name="Google Shape;94;p13"/>
          <p:cNvCxnSpPr>
            <a:endCxn id="89" idx="3"/>
          </p:cNvCxnSpPr>
          <p:nvPr/>
        </p:nvCxnSpPr>
        <p:spPr>
          <a:xfrm rot="5400000" flipH="1">
            <a:off x="5770900" y="5017350"/>
            <a:ext cx="2508400" cy="1338900"/>
          </a:xfrm>
          <a:prstGeom prst="bentConnector2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8309046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BOXES">
  <p:cSld name="TITLE + TEXT BOXE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ctrTitle"/>
          </p:nvPr>
        </p:nvSpPr>
        <p:spPr>
          <a:xfrm>
            <a:off x="619900" y="179733"/>
            <a:ext cx="79041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97" name="Google Shape;97;p14"/>
          <p:cNvCxnSpPr>
            <a:stCxn id="96" idx="2"/>
          </p:cNvCxnSpPr>
          <p:nvPr/>
        </p:nvCxnSpPr>
        <p:spPr>
          <a:xfrm>
            <a:off x="4571950" y="1315333"/>
            <a:ext cx="45756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" name="Google Shape;98;p14"/>
          <p:cNvSpPr/>
          <p:nvPr/>
        </p:nvSpPr>
        <p:spPr>
          <a:xfrm>
            <a:off x="1780400" y="1763100"/>
            <a:ext cx="1988100" cy="2753600"/>
          </a:xfrm>
          <a:prstGeom prst="rect">
            <a:avLst/>
          </a:prstGeom>
          <a:solidFill>
            <a:srgbClr val="494ECE">
              <a:alpha val="51540"/>
            </a:srgbClr>
          </a:solidFill>
          <a:ln w="28575" cap="flat" cmpd="sng">
            <a:solidFill>
              <a:srgbClr val="7337D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s"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>
            <a:spLocks noGrp="1"/>
          </p:cNvSpPr>
          <p:nvPr>
            <p:ph type="ctrTitle" idx="2"/>
          </p:nvPr>
        </p:nvSpPr>
        <p:spPr>
          <a:xfrm>
            <a:off x="2210934" y="3040200"/>
            <a:ext cx="1127100" cy="42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ubTitle" idx="1"/>
          </p:nvPr>
        </p:nvSpPr>
        <p:spPr>
          <a:xfrm>
            <a:off x="2084700" y="3270224"/>
            <a:ext cx="1379700" cy="13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3577850" y="3274833"/>
            <a:ext cx="1988100" cy="2753600"/>
          </a:xfrm>
          <a:prstGeom prst="rect">
            <a:avLst/>
          </a:prstGeom>
          <a:solidFill>
            <a:srgbClr val="00FFFF">
              <a:alpha val="45380"/>
            </a:srgbClr>
          </a:solidFill>
          <a:ln w="28575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s"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ctrTitle" idx="3"/>
          </p:nvPr>
        </p:nvSpPr>
        <p:spPr>
          <a:xfrm>
            <a:off x="4008384" y="4551933"/>
            <a:ext cx="1127100" cy="42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4"/>
          </p:nvPr>
        </p:nvSpPr>
        <p:spPr>
          <a:xfrm>
            <a:off x="3882150" y="4781957"/>
            <a:ext cx="1379700" cy="13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5375500" y="1763100"/>
            <a:ext cx="1988100" cy="2753600"/>
          </a:xfrm>
          <a:prstGeom prst="rect">
            <a:avLst/>
          </a:prstGeom>
          <a:solidFill>
            <a:srgbClr val="10D6B6">
              <a:alpha val="70590"/>
            </a:srgbClr>
          </a:solidFill>
          <a:ln w="28575" cap="flat" cmpd="sng">
            <a:solidFill>
              <a:srgbClr val="11E4C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s"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>
            <a:spLocks noGrp="1"/>
          </p:cNvSpPr>
          <p:nvPr>
            <p:ph type="ctrTitle" idx="5"/>
          </p:nvPr>
        </p:nvSpPr>
        <p:spPr>
          <a:xfrm>
            <a:off x="5806034" y="3040200"/>
            <a:ext cx="1127100" cy="42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4"/>
          <p:cNvSpPr txBox="1">
            <a:spLocks noGrp="1"/>
          </p:cNvSpPr>
          <p:nvPr>
            <p:ph type="subTitle" idx="6"/>
          </p:nvPr>
        </p:nvSpPr>
        <p:spPr>
          <a:xfrm>
            <a:off x="5679800" y="3270224"/>
            <a:ext cx="1379700" cy="13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34026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NUMBER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>
            <a:spLocks noGrp="1"/>
          </p:cNvSpPr>
          <p:nvPr>
            <p:ph type="ctrTitle"/>
          </p:nvPr>
        </p:nvSpPr>
        <p:spPr>
          <a:xfrm>
            <a:off x="619900" y="179733"/>
            <a:ext cx="79041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109" name="Google Shape;109;p15"/>
          <p:cNvCxnSpPr>
            <a:stCxn id="108" idx="2"/>
          </p:cNvCxnSpPr>
          <p:nvPr/>
        </p:nvCxnSpPr>
        <p:spPr>
          <a:xfrm>
            <a:off x="4571950" y="1315333"/>
            <a:ext cx="45756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0" name="Google Shape;110;p15"/>
          <p:cNvSpPr/>
          <p:nvPr/>
        </p:nvSpPr>
        <p:spPr>
          <a:xfrm>
            <a:off x="815350" y="3804067"/>
            <a:ext cx="3594900" cy="1506800"/>
          </a:xfrm>
          <a:prstGeom prst="rect">
            <a:avLst/>
          </a:prstGeom>
          <a:solidFill>
            <a:srgbClr val="494ECE">
              <a:alpha val="51540"/>
            </a:srgbClr>
          </a:solidFill>
          <a:ln w="28575" cap="flat" cmpd="sng">
            <a:solidFill>
              <a:srgbClr val="7337D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s"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1878200" y="2154833"/>
            <a:ext cx="5387400" cy="1845600"/>
          </a:xfrm>
          <a:prstGeom prst="rect">
            <a:avLst/>
          </a:prstGeom>
          <a:solidFill>
            <a:srgbClr val="00FFFF">
              <a:alpha val="45380"/>
            </a:srgbClr>
          </a:solidFill>
          <a:ln w="28575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s"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4218450" y="4620500"/>
            <a:ext cx="3594900" cy="1197600"/>
          </a:xfrm>
          <a:prstGeom prst="rect">
            <a:avLst/>
          </a:prstGeom>
          <a:solidFill>
            <a:srgbClr val="10D6B6">
              <a:alpha val="70590"/>
            </a:srgbClr>
          </a:solidFill>
          <a:ln w="28575" cap="flat" cmpd="sng">
            <a:solidFill>
              <a:srgbClr val="11E4C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s"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2" hasCustomPrompt="1"/>
          </p:nvPr>
        </p:nvSpPr>
        <p:spPr>
          <a:xfrm>
            <a:off x="2637350" y="2509833"/>
            <a:ext cx="3869400" cy="113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Fira Sans Extra Condensed Medium"/>
              <a:buNone/>
              <a:defRPr sz="7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type="title" idx="3" hasCustomPrompt="1"/>
          </p:nvPr>
        </p:nvSpPr>
        <p:spPr>
          <a:xfrm>
            <a:off x="967476" y="4172167"/>
            <a:ext cx="32907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15" name="Google Shape;115;p15"/>
          <p:cNvSpPr txBox="1">
            <a:spLocks noGrp="1"/>
          </p:cNvSpPr>
          <p:nvPr>
            <p:ph type="title" idx="4" hasCustomPrompt="1"/>
          </p:nvPr>
        </p:nvSpPr>
        <p:spPr>
          <a:xfrm>
            <a:off x="4414951" y="4839933"/>
            <a:ext cx="32019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6022395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A7B17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1">
  <p:cSld name="TITTLE 1">
    <p:spTree>
      <p:nvGrpSpPr>
        <p:cNvPr id="1" name="Shape 1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" name="Google Shape;1599;p15"/>
          <p:cNvSpPr/>
          <p:nvPr/>
        </p:nvSpPr>
        <p:spPr>
          <a:xfrm>
            <a:off x="5247280" y="3119731"/>
            <a:ext cx="3968015" cy="3847952"/>
          </a:xfrm>
          <a:custGeom>
            <a:avLst/>
            <a:gdLst/>
            <a:ahLst/>
            <a:cxnLst/>
            <a:rect l="l" t="t" r="r" b="b"/>
            <a:pathLst>
              <a:path w="132643" h="98137" extrusionOk="0">
                <a:moveTo>
                  <a:pt x="132642" y="0"/>
                </a:moveTo>
                <a:cubicBezTo>
                  <a:pt x="131181" y="9829"/>
                  <a:pt x="128999" y="20689"/>
                  <a:pt x="125872" y="28645"/>
                </a:cubicBezTo>
                <a:cubicBezTo>
                  <a:pt x="119001" y="46060"/>
                  <a:pt x="108394" y="49934"/>
                  <a:pt x="93795" y="49934"/>
                </a:cubicBezTo>
                <a:cubicBezTo>
                  <a:pt x="90575" y="49934"/>
                  <a:pt x="87160" y="49746"/>
                  <a:pt x="83548" y="49472"/>
                </a:cubicBezTo>
                <a:cubicBezTo>
                  <a:pt x="74958" y="48829"/>
                  <a:pt x="67497" y="47986"/>
                  <a:pt x="60767" y="47986"/>
                </a:cubicBezTo>
                <a:cubicBezTo>
                  <a:pt x="51852" y="47986"/>
                  <a:pt x="44220" y="49465"/>
                  <a:pt x="36945" y="54851"/>
                </a:cubicBezTo>
                <a:cubicBezTo>
                  <a:pt x="21325" y="66398"/>
                  <a:pt x="23937" y="90610"/>
                  <a:pt x="1083" y="97810"/>
                </a:cubicBezTo>
                <a:lnTo>
                  <a:pt x="0" y="98137"/>
                </a:lnTo>
                <a:lnTo>
                  <a:pt x="132642" y="98137"/>
                </a:lnTo>
                <a:lnTo>
                  <a:pt x="132642" y="0"/>
                </a:lnTo>
                <a:close/>
              </a:path>
            </a:pathLst>
          </a:custGeom>
          <a:gradFill>
            <a:gsLst>
              <a:gs pos="0">
                <a:srgbClr val="72397B"/>
              </a:gs>
              <a:gs pos="56000">
                <a:srgbClr val="3F2767"/>
              </a:gs>
              <a:gs pos="100000">
                <a:srgbClr val="0B1453"/>
              </a:gs>
            </a:gsLst>
            <a:lin ang="5400700" scaled="0"/>
          </a:gradFill>
          <a:ln>
            <a:noFill/>
          </a:ln>
        </p:spPr>
        <p:txBody>
          <a:bodyPr spcFirstLastPara="1" wrap="square" lIns="48200" tIns="48200" rIns="48200" bIns="48200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0" name="Google Shape;1600;p15"/>
          <p:cNvSpPr txBox="1">
            <a:spLocks noGrp="1"/>
          </p:cNvSpPr>
          <p:nvPr>
            <p:ph type="title"/>
          </p:nvPr>
        </p:nvSpPr>
        <p:spPr>
          <a:xfrm>
            <a:off x="3300150" y="440200"/>
            <a:ext cx="5410200" cy="652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400"/>
              <a:buNone/>
              <a:defRPr sz="2400">
                <a:solidFill>
                  <a:srgbClr val="0F0F4B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cxnSp>
        <p:nvCxnSpPr>
          <p:cNvPr id="1601" name="Google Shape;1601;p15"/>
          <p:cNvCxnSpPr/>
          <p:nvPr/>
        </p:nvCxnSpPr>
        <p:spPr>
          <a:xfrm>
            <a:off x="6005250" y="-132733"/>
            <a:ext cx="0" cy="5728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02" name="Google Shape;1602;p15"/>
          <p:cNvCxnSpPr/>
          <p:nvPr/>
        </p:nvCxnSpPr>
        <p:spPr>
          <a:xfrm>
            <a:off x="2989350" y="440200"/>
            <a:ext cx="60318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03" name="Google Shape;1603;p15"/>
          <p:cNvSpPr/>
          <p:nvPr/>
        </p:nvSpPr>
        <p:spPr>
          <a:xfrm rot="10800000">
            <a:off x="-43050" y="-26185"/>
            <a:ext cx="3968015" cy="3847952"/>
          </a:xfrm>
          <a:custGeom>
            <a:avLst/>
            <a:gdLst/>
            <a:ahLst/>
            <a:cxnLst/>
            <a:rect l="l" t="t" r="r" b="b"/>
            <a:pathLst>
              <a:path w="132643" h="98137" extrusionOk="0">
                <a:moveTo>
                  <a:pt x="132642" y="0"/>
                </a:moveTo>
                <a:cubicBezTo>
                  <a:pt x="131181" y="9829"/>
                  <a:pt x="128999" y="20689"/>
                  <a:pt x="125872" y="28645"/>
                </a:cubicBezTo>
                <a:cubicBezTo>
                  <a:pt x="119001" y="46060"/>
                  <a:pt x="108394" y="49934"/>
                  <a:pt x="93795" y="49934"/>
                </a:cubicBezTo>
                <a:cubicBezTo>
                  <a:pt x="90575" y="49934"/>
                  <a:pt x="87160" y="49746"/>
                  <a:pt x="83548" y="49472"/>
                </a:cubicBezTo>
                <a:cubicBezTo>
                  <a:pt x="74958" y="48829"/>
                  <a:pt x="67497" y="47986"/>
                  <a:pt x="60767" y="47986"/>
                </a:cubicBezTo>
                <a:cubicBezTo>
                  <a:pt x="51852" y="47986"/>
                  <a:pt x="44220" y="49465"/>
                  <a:pt x="36945" y="54851"/>
                </a:cubicBezTo>
                <a:cubicBezTo>
                  <a:pt x="21325" y="66398"/>
                  <a:pt x="23937" y="90610"/>
                  <a:pt x="1083" y="97810"/>
                </a:cubicBezTo>
                <a:lnTo>
                  <a:pt x="0" y="98137"/>
                </a:lnTo>
                <a:lnTo>
                  <a:pt x="132642" y="98137"/>
                </a:lnTo>
                <a:lnTo>
                  <a:pt x="132642" y="0"/>
                </a:lnTo>
                <a:close/>
              </a:path>
            </a:pathLst>
          </a:custGeom>
          <a:gradFill>
            <a:gsLst>
              <a:gs pos="0">
                <a:srgbClr val="72397B"/>
              </a:gs>
              <a:gs pos="56000">
                <a:srgbClr val="3F2767"/>
              </a:gs>
              <a:gs pos="100000">
                <a:srgbClr val="0B1453"/>
              </a:gs>
            </a:gsLst>
            <a:lin ang="5400700" scaled="0"/>
          </a:gradFill>
          <a:ln>
            <a:noFill/>
          </a:ln>
        </p:spPr>
        <p:txBody>
          <a:bodyPr spcFirstLastPara="1" wrap="square" lIns="48200" tIns="48200" rIns="48200" bIns="48200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04" name="Google Shape;1604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53950" y="-228655"/>
            <a:ext cx="9251902" cy="73153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5226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HREE COLUMNS">
  <p:cSld name="TITTLE &amp; THREE COLUMNS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4" name="Google Shape;164;p10"/>
          <p:cNvCxnSpPr/>
          <p:nvPr/>
        </p:nvCxnSpPr>
        <p:spPr>
          <a:xfrm>
            <a:off x="2989350" y="440200"/>
            <a:ext cx="60318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5" name="Google Shape;165;p10"/>
          <p:cNvSpPr txBox="1">
            <a:spLocks noGrp="1"/>
          </p:cNvSpPr>
          <p:nvPr>
            <p:ph type="title"/>
          </p:nvPr>
        </p:nvSpPr>
        <p:spPr>
          <a:xfrm>
            <a:off x="3300150" y="440200"/>
            <a:ext cx="5410200" cy="6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400"/>
              <a:buNone/>
              <a:defRPr sz="2400">
                <a:solidFill>
                  <a:srgbClr val="0F0F4B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cxnSp>
        <p:nvCxnSpPr>
          <p:cNvPr id="166" name="Google Shape;166;p10"/>
          <p:cNvCxnSpPr/>
          <p:nvPr/>
        </p:nvCxnSpPr>
        <p:spPr>
          <a:xfrm>
            <a:off x="6005250" y="-150433"/>
            <a:ext cx="0" cy="5908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10"/>
          <p:cNvSpPr/>
          <p:nvPr/>
        </p:nvSpPr>
        <p:spPr>
          <a:xfrm rot="10800000">
            <a:off x="-43050" y="-26185"/>
            <a:ext cx="3968015" cy="3847952"/>
          </a:xfrm>
          <a:custGeom>
            <a:avLst/>
            <a:gdLst/>
            <a:ahLst/>
            <a:cxnLst/>
            <a:rect l="l" t="t" r="r" b="b"/>
            <a:pathLst>
              <a:path w="132643" h="98137" extrusionOk="0">
                <a:moveTo>
                  <a:pt x="132642" y="0"/>
                </a:moveTo>
                <a:cubicBezTo>
                  <a:pt x="131181" y="9829"/>
                  <a:pt x="128999" y="20689"/>
                  <a:pt x="125872" y="28645"/>
                </a:cubicBezTo>
                <a:cubicBezTo>
                  <a:pt x="119001" y="46060"/>
                  <a:pt x="108394" y="49934"/>
                  <a:pt x="93795" y="49934"/>
                </a:cubicBezTo>
                <a:cubicBezTo>
                  <a:pt x="90575" y="49934"/>
                  <a:pt x="87160" y="49746"/>
                  <a:pt x="83548" y="49472"/>
                </a:cubicBezTo>
                <a:cubicBezTo>
                  <a:pt x="74958" y="48829"/>
                  <a:pt x="67497" y="47986"/>
                  <a:pt x="60767" y="47986"/>
                </a:cubicBezTo>
                <a:cubicBezTo>
                  <a:pt x="51852" y="47986"/>
                  <a:pt x="44220" y="49465"/>
                  <a:pt x="36945" y="54851"/>
                </a:cubicBezTo>
                <a:cubicBezTo>
                  <a:pt x="21325" y="66398"/>
                  <a:pt x="23937" y="90610"/>
                  <a:pt x="1083" y="97810"/>
                </a:cubicBezTo>
                <a:lnTo>
                  <a:pt x="0" y="98137"/>
                </a:lnTo>
                <a:lnTo>
                  <a:pt x="132642" y="98137"/>
                </a:lnTo>
                <a:lnTo>
                  <a:pt x="132642" y="0"/>
                </a:lnTo>
                <a:close/>
              </a:path>
            </a:pathLst>
          </a:custGeom>
          <a:gradFill>
            <a:gsLst>
              <a:gs pos="0">
                <a:srgbClr val="72397B"/>
              </a:gs>
              <a:gs pos="56000">
                <a:srgbClr val="3F2767"/>
              </a:gs>
              <a:gs pos="100000">
                <a:srgbClr val="0B1453"/>
              </a:gs>
            </a:gsLst>
            <a:lin ang="5400700" scaled="0"/>
          </a:gradFill>
          <a:ln>
            <a:noFill/>
          </a:ln>
        </p:spPr>
        <p:txBody>
          <a:bodyPr spcFirstLastPara="1" wrap="square" lIns="48200" tIns="48200" rIns="48200" bIns="48200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8" name="Google Shape;168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84179" y="-368421"/>
            <a:ext cx="9251902" cy="73153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9" name="Google Shape;169;p10"/>
          <p:cNvCxnSpPr/>
          <p:nvPr/>
        </p:nvCxnSpPr>
        <p:spPr>
          <a:xfrm rot="10800000">
            <a:off x="4572000" y="6375300"/>
            <a:ext cx="0" cy="5716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0" name="Google Shape;170;p10"/>
          <p:cNvCxnSpPr/>
          <p:nvPr/>
        </p:nvCxnSpPr>
        <p:spPr>
          <a:xfrm rot="10800000">
            <a:off x="4283850" y="6375400"/>
            <a:ext cx="5763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1" name="Google Shape;171;p10"/>
          <p:cNvCxnSpPr/>
          <p:nvPr/>
        </p:nvCxnSpPr>
        <p:spPr>
          <a:xfrm rot="10800000">
            <a:off x="1747175" y="6375300"/>
            <a:ext cx="0" cy="5716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2" name="Google Shape;172;p10"/>
          <p:cNvCxnSpPr/>
          <p:nvPr/>
        </p:nvCxnSpPr>
        <p:spPr>
          <a:xfrm rot="10800000">
            <a:off x="1459025" y="6375400"/>
            <a:ext cx="5763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3" name="Google Shape;173;p10"/>
          <p:cNvSpPr/>
          <p:nvPr/>
        </p:nvSpPr>
        <p:spPr>
          <a:xfrm>
            <a:off x="523200" y="2463800"/>
            <a:ext cx="2448000" cy="3740000"/>
          </a:xfrm>
          <a:prstGeom prst="roundRect">
            <a:avLst>
              <a:gd name="adj" fmla="val 16667"/>
            </a:avLst>
          </a:prstGeom>
          <a:solidFill>
            <a:srgbClr val="4F2F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Google Shape;174;p10"/>
          <p:cNvSpPr/>
          <p:nvPr/>
        </p:nvSpPr>
        <p:spPr>
          <a:xfrm>
            <a:off x="3347988" y="2463800"/>
            <a:ext cx="2448000" cy="3740000"/>
          </a:xfrm>
          <a:prstGeom prst="roundRect">
            <a:avLst>
              <a:gd name="adj" fmla="val 16667"/>
            </a:avLst>
          </a:prstGeom>
          <a:solidFill>
            <a:srgbClr val="753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Google Shape;175;p10"/>
          <p:cNvSpPr txBox="1">
            <a:spLocks noGrp="1"/>
          </p:cNvSpPr>
          <p:nvPr>
            <p:ph type="title" idx="2"/>
          </p:nvPr>
        </p:nvSpPr>
        <p:spPr>
          <a:xfrm flipH="1">
            <a:off x="801325" y="3715800"/>
            <a:ext cx="1891800" cy="5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10"/>
          <p:cNvSpPr txBox="1">
            <a:spLocks noGrp="1"/>
          </p:cNvSpPr>
          <p:nvPr>
            <p:ph type="title" idx="3"/>
          </p:nvPr>
        </p:nvSpPr>
        <p:spPr>
          <a:xfrm flipH="1">
            <a:off x="3626100" y="3715800"/>
            <a:ext cx="1891800" cy="5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7" name="Google Shape;177;p10"/>
          <p:cNvSpPr txBox="1">
            <a:spLocks noGrp="1"/>
          </p:cNvSpPr>
          <p:nvPr>
            <p:ph type="subTitle" idx="1"/>
          </p:nvPr>
        </p:nvSpPr>
        <p:spPr>
          <a:xfrm flipH="1">
            <a:off x="753875" y="4072333"/>
            <a:ext cx="19866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8" name="Google Shape;178;p10"/>
          <p:cNvSpPr txBox="1">
            <a:spLocks noGrp="1"/>
          </p:cNvSpPr>
          <p:nvPr>
            <p:ph type="subTitle" idx="4"/>
          </p:nvPr>
        </p:nvSpPr>
        <p:spPr>
          <a:xfrm flipH="1">
            <a:off x="3578700" y="4072333"/>
            <a:ext cx="19866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179" name="Google Shape;179;p10"/>
          <p:cNvCxnSpPr/>
          <p:nvPr/>
        </p:nvCxnSpPr>
        <p:spPr>
          <a:xfrm rot="10800000">
            <a:off x="7396800" y="6375300"/>
            <a:ext cx="0" cy="5716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0" name="Google Shape;180;p10"/>
          <p:cNvCxnSpPr/>
          <p:nvPr/>
        </p:nvCxnSpPr>
        <p:spPr>
          <a:xfrm rot="10800000">
            <a:off x="7108650" y="6375400"/>
            <a:ext cx="5763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1" name="Google Shape;181;p10"/>
          <p:cNvSpPr/>
          <p:nvPr/>
        </p:nvSpPr>
        <p:spPr>
          <a:xfrm>
            <a:off x="6172788" y="2463800"/>
            <a:ext cx="2448000" cy="3740000"/>
          </a:xfrm>
          <a:prstGeom prst="roundRect">
            <a:avLst>
              <a:gd name="adj" fmla="val 16667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Google Shape;182;p10"/>
          <p:cNvSpPr txBox="1">
            <a:spLocks noGrp="1"/>
          </p:cNvSpPr>
          <p:nvPr>
            <p:ph type="title" idx="5"/>
          </p:nvPr>
        </p:nvSpPr>
        <p:spPr>
          <a:xfrm flipH="1">
            <a:off x="6450900" y="3715800"/>
            <a:ext cx="1891800" cy="5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83" name="Google Shape;183;p10"/>
          <p:cNvSpPr txBox="1">
            <a:spLocks noGrp="1"/>
          </p:cNvSpPr>
          <p:nvPr>
            <p:ph type="subTitle" idx="6"/>
          </p:nvPr>
        </p:nvSpPr>
        <p:spPr>
          <a:xfrm flipH="1">
            <a:off x="6403500" y="4072333"/>
            <a:ext cx="19866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2401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type="twoColTx">
  <p:cSld name="TABLE OF CONTEN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/>
          <p:nvPr/>
        </p:nvSpPr>
        <p:spPr>
          <a:xfrm>
            <a:off x="-314400" y="2935485"/>
            <a:ext cx="4852807" cy="788571"/>
          </a:xfrm>
          <a:custGeom>
            <a:avLst/>
            <a:gdLst/>
            <a:ahLst/>
            <a:cxnLst/>
            <a:rect l="l" t="t" r="r" b="b"/>
            <a:pathLst>
              <a:path w="19326" h="4314" extrusionOk="0">
                <a:moveTo>
                  <a:pt x="19018" y="0"/>
                </a:moveTo>
                <a:cubicBezTo>
                  <a:pt x="18985" y="0"/>
                  <a:pt x="18965" y="21"/>
                  <a:pt x="18965" y="49"/>
                </a:cubicBezTo>
                <a:cubicBezTo>
                  <a:pt x="18965" y="82"/>
                  <a:pt x="18994" y="103"/>
                  <a:pt x="19018" y="103"/>
                </a:cubicBezTo>
                <a:lnTo>
                  <a:pt x="19273" y="103"/>
                </a:lnTo>
                <a:cubicBezTo>
                  <a:pt x="19301" y="103"/>
                  <a:pt x="19326" y="78"/>
                  <a:pt x="19326" y="49"/>
                </a:cubicBezTo>
                <a:cubicBezTo>
                  <a:pt x="19326" y="25"/>
                  <a:pt x="19305" y="0"/>
                  <a:pt x="19273" y="0"/>
                </a:cubicBezTo>
                <a:close/>
                <a:moveTo>
                  <a:pt x="18756" y="4"/>
                </a:moveTo>
                <a:cubicBezTo>
                  <a:pt x="18670" y="8"/>
                  <a:pt x="18588" y="16"/>
                  <a:pt x="18502" y="21"/>
                </a:cubicBezTo>
                <a:cubicBezTo>
                  <a:pt x="18473" y="25"/>
                  <a:pt x="18452" y="45"/>
                  <a:pt x="18452" y="78"/>
                </a:cubicBezTo>
                <a:cubicBezTo>
                  <a:pt x="18452" y="103"/>
                  <a:pt x="18481" y="123"/>
                  <a:pt x="18506" y="123"/>
                </a:cubicBezTo>
                <a:cubicBezTo>
                  <a:pt x="18592" y="119"/>
                  <a:pt x="18678" y="111"/>
                  <a:pt x="18756" y="107"/>
                </a:cubicBezTo>
                <a:cubicBezTo>
                  <a:pt x="18789" y="107"/>
                  <a:pt x="18809" y="86"/>
                  <a:pt x="18809" y="57"/>
                </a:cubicBezTo>
                <a:cubicBezTo>
                  <a:pt x="18809" y="25"/>
                  <a:pt x="18780" y="4"/>
                  <a:pt x="18756" y="4"/>
                </a:cubicBezTo>
                <a:close/>
                <a:moveTo>
                  <a:pt x="18254" y="41"/>
                </a:moveTo>
                <a:cubicBezTo>
                  <a:pt x="18252" y="41"/>
                  <a:pt x="18250" y="41"/>
                  <a:pt x="18247" y="41"/>
                </a:cubicBezTo>
                <a:cubicBezTo>
                  <a:pt x="18161" y="45"/>
                  <a:pt x="18079" y="57"/>
                  <a:pt x="17993" y="66"/>
                </a:cubicBezTo>
                <a:cubicBezTo>
                  <a:pt x="17960" y="70"/>
                  <a:pt x="17940" y="98"/>
                  <a:pt x="17948" y="123"/>
                </a:cubicBezTo>
                <a:cubicBezTo>
                  <a:pt x="17952" y="148"/>
                  <a:pt x="17973" y="168"/>
                  <a:pt x="17997" y="168"/>
                </a:cubicBezTo>
                <a:lnTo>
                  <a:pt x="18010" y="168"/>
                </a:lnTo>
                <a:cubicBezTo>
                  <a:pt x="18092" y="160"/>
                  <a:pt x="18174" y="152"/>
                  <a:pt x="18260" y="144"/>
                </a:cubicBezTo>
                <a:cubicBezTo>
                  <a:pt x="18284" y="140"/>
                  <a:pt x="18305" y="111"/>
                  <a:pt x="18305" y="86"/>
                </a:cubicBezTo>
                <a:cubicBezTo>
                  <a:pt x="18301" y="63"/>
                  <a:pt x="18280" y="41"/>
                  <a:pt x="18254" y="41"/>
                </a:cubicBezTo>
                <a:close/>
                <a:moveTo>
                  <a:pt x="17747" y="101"/>
                </a:moveTo>
                <a:cubicBezTo>
                  <a:pt x="17743" y="101"/>
                  <a:pt x="17739" y="102"/>
                  <a:pt x="17735" y="103"/>
                </a:cubicBezTo>
                <a:cubicBezTo>
                  <a:pt x="17649" y="119"/>
                  <a:pt x="17563" y="127"/>
                  <a:pt x="17481" y="144"/>
                </a:cubicBezTo>
                <a:cubicBezTo>
                  <a:pt x="17456" y="144"/>
                  <a:pt x="17435" y="172"/>
                  <a:pt x="17440" y="201"/>
                </a:cubicBezTo>
                <a:cubicBezTo>
                  <a:pt x="17444" y="226"/>
                  <a:pt x="17464" y="242"/>
                  <a:pt x="17489" y="242"/>
                </a:cubicBezTo>
                <a:cubicBezTo>
                  <a:pt x="17489" y="242"/>
                  <a:pt x="17497" y="242"/>
                  <a:pt x="17497" y="246"/>
                </a:cubicBezTo>
                <a:cubicBezTo>
                  <a:pt x="17579" y="230"/>
                  <a:pt x="17665" y="213"/>
                  <a:pt x="17747" y="205"/>
                </a:cubicBezTo>
                <a:cubicBezTo>
                  <a:pt x="17776" y="205"/>
                  <a:pt x="17796" y="172"/>
                  <a:pt x="17792" y="148"/>
                </a:cubicBezTo>
                <a:cubicBezTo>
                  <a:pt x="17792" y="123"/>
                  <a:pt x="17774" y="101"/>
                  <a:pt x="17747" y="101"/>
                </a:cubicBezTo>
                <a:close/>
                <a:moveTo>
                  <a:pt x="17238" y="183"/>
                </a:moveTo>
                <a:cubicBezTo>
                  <a:pt x="17234" y="183"/>
                  <a:pt x="17230" y="184"/>
                  <a:pt x="17226" y="185"/>
                </a:cubicBezTo>
                <a:cubicBezTo>
                  <a:pt x="17144" y="201"/>
                  <a:pt x="17058" y="222"/>
                  <a:pt x="16976" y="234"/>
                </a:cubicBezTo>
                <a:cubicBezTo>
                  <a:pt x="16948" y="238"/>
                  <a:pt x="16931" y="271"/>
                  <a:pt x="16935" y="295"/>
                </a:cubicBezTo>
                <a:cubicBezTo>
                  <a:pt x="16943" y="324"/>
                  <a:pt x="16964" y="336"/>
                  <a:pt x="16989" y="336"/>
                </a:cubicBezTo>
                <a:lnTo>
                  <a:pt x="16997" y="336"/>
                </a:lnTo>
                <a:cubicBezTo>
                  <a:pt x="17079" y="316"/>
                  <a:pt x="17169" y="304"/>
                  <a:pt x="17251" y="287"/>
                </a:cubicBezTo>
                <a:cubicBezTo>
                  <a:pt x="17276" y="283"/>
                  <a:pt x="17296" y="250"/>
                  <a:pt x="17292" y="226"/>
                </a:cubicBezTo>
                <a:cubicBezTo>
                  <a:pt x="17285" y="204"/>
                  <a:pt x="17262" y="183"/>
                  <a:pt x="17238" y="183"/>
                </a:cubicBezTo>
                <a:close/>
                <a:moveTo>
                  <a:pt x="58" y="84"/>
                </a:moveTo>
                <a:cubicBezTo>
                  <a:pt x="53" y="84"/>
                  <a:pt x="47" y="85"/>
                  <a:pt x="41" y="86"/>
                </a:cubicBezTo>
                <a:cubicBezTo>
                  <a:pt x="16" y="98"/>
                  <a:pt x="0" y="127"/>
                  <a:pt x="12" y="152"/>
                </a:cubicBezTo>
                <a:cubicBezTo>
                  <a:pt x="12" y="160"/>
                  <a:pt x="49" y="246"/>
                  <a:pt x="115" y="394"/>
                </a:cubicBezTo>
                <a:cubicBezTo>
                  <a:pt x="123" y="414"/>
                  <a:pt x="139" y="427"/>
                  <a:pt x="160" y="427"/>
                </a:cubicBezTo>
                <a:cubicBezTo>
                  <a:pt x="164" y="427"/>
                  <a:pt x="172" y="427"/>
                  <a:pt x="180" y="418"/>
                </a:cubicBezTo>
                <a:cubicBezTo>
                  <a:pt x="205" y="410"/>
                  <a:pt x="217" y="377"/>
                  <a:pt x="205" y="353"/>
                </a:cubicBezTo>
                <a:cubicBezTo>
                  <a:pt x="139" y="205"/>
                  <a:pt x="111" y="119"/>
                  <a:pt x="111" y="119"/>
                </a:cubicBezTo>
                <a:cubicBezTo>
                  <a:pt x="101" y="96"/>
                  <a:pt x="81" y="84"/>
                  <a:pt x="58" y="84"/>
                </a:cubicBezTo>
                <a:close/>
                <a:moveTo>
                  <a:pt x="16730" y="295"/>
                </a:moveTo>
                <a:cubicBezTo>
                  <a:pt x="16727" y="295"/>
                  <a:pt x="16725" y="295"/>
                  <a:pt x="16722" y="295"/>
                </a:cubicBezTo>
                <a:cubicBezTo>
                  <a:pt x="16636" y="316"/>
                  <a:pt x="16554" y="336"/>
                  <a:pt x="16472" y="357"/>
                </a:cubicBezTo>
                <a:cubicBezTo>
                  <a:pt x="16443" y="365"/>
                  <a:pt x="16431" y="394"/>
                  <a:pt x="16435" y="418"/>
                </a:cubicBezTo>
                <a:cubicBezTo>
                  <a:pt x="16443" y="439"/>
                  <a:pt x="16464" y="455"/>
                  <a:pt x="16484" y="455"/>
                </a:cubicBezTo>
                <a:lnTo>
                  <a:pt x="16501" y="455"/>
                </a:lnTo>
                <a:lnTo>
                  <a:pt x="16747" y="394"/>
                </a:lnTo>
                <a:cubicBezTo>
                  <a:pt x="16771" y="390"/>
                  <a:pt x="16788" y="357"/>
                  <a:pt x="16784" y="332"/>
                </a:cubicBezTo>
                <a:cubicBezTo>
                  <a:pt x="16780" y="310"/>
                  <a:pt x="16753" y="295"/>
                  <a:pt x="16730" y="295"/>
                </a:cubicBezTo>
                <a:close/>
                <a:moveTo>
                  <a:pt x="16241" y="423"/>
                </a:moveTo>
                <a:cubicBezTo>
                  <a:pt x="16236" y="423"/>
                  <a:pt x="16231" y="424"/>
                  <a:pt x="16226" y="427"/>
                </a:cubicBezTo>
                <a:cubicBezTo>
                  <a:pt x="16144" y="447"/>
                  <a:pt x="16062" y="472"/>
                  <a:pt x="15980" y="496"/>
                </a:cubicBezTo>
                <a:cubicBezTo>
                  <a:pt x="15947" y="509"/>
                  <a:pt x="15931" y="537"/>
                  <a:pt x="15943" y="562"/>
                </a:cubicBezTo>
                <a:cubicBezTo>
                  <a:pt x="15951" y="582"/>
                  <a:pt x="15972" y="599"/>
                  <a:pt x="15992" y="599"/>
                </a:cubicBezTo>
                <a:cubicBezTo>
                  <a:pt x="16000" y="599"/>
                  <a:pt x="16004" y="595"/>
                  <a:pt x="16004" y="595"/>
                </a:cubicBezTo>
                <a:cubicBezTo>
                  <a:pt x="16086" y="570"/>
                  <a:pt x="16168" y="550"/>
                  <a:pt x="16250" y="521"/>
                </a:cubicBezTo>
                <a:cubicBezTo>
                  <a:pt x="16275" y="517"/>
                  <a:pt x="16296" y="488"/>
                  <a:pt x="16287" y="459"/>
                </a:cubicBezTo>
                <a:cubicBezTo>
                  <a:pt x="16281" y="440"/>
                  <a:pt x="16261" y="423"/>
                  <a:pt x="16241" y="423"/>
                </a:cubicBezTo>
                <a:close/>
                <a:moveTo>
                  <a:pt x="15751" y="570"/>
                </a:moveTo>
                <a:cubicBezTo>
                  <a:pt x="15745" y="570"/>
                  <a:pt x="15740" y="571"/>
                  <a:pt x="15734" y="574"/>
                </a:cubicBezTo>
                <a:cubicBezTo>
                  <a:pt x="15656" y="599"/>
                  <a:pt x="15574" y="623"/>
                  <a:pt x="15492" y="656"/>
                </a:cubicBezTo>
                <a:cubicBezTo>
                  <a:pt x="15467" y="664"/>
                  <a:pt x="15451" y="697"/>
                  <a:pt x="15459" y="722"/>
                </a:cubicBezTo>
                <a:cubicBezTo>
                  <a:pt x="15467" y="742"/>
                  <a:pt x="15488" y="759"/>
                  <a:pt x="15508" y="759"/>
                </a:cubicBezTo>
                <a:cubicBezTo>
                  <a:pt x="15516" y="759"/>
                  <a:pt x="15521" y="759"/>
                  <a:pt x="15529" y="755"/>
                </a:cubicBezTo>
                <a:cubicBezTo>
                  <a:pt x="15603" y="726"/>
                  <a:pt x="15685" y="697"/>
                  <a:pt x="15767" y="673"/>
                </a:cubicBezTo>
                <a:cubicBezTo>
                  <a:pt x="15795" y="660"/>
                  <a:pt x="15808" y="632"/>
                  <a:pt x="15799" y="603"/>
                </a:cubicBezTo>
                <a:cubicBezTo>
                  <a:pt x="15790" y="584"/>
                  <a:pt x="15771" y="570"/>
                  <a:pt x="15751" y="570"/>
                </a:cubicBezTo>
                <a:close/>
                <a:moveTo>
                  <a:pt x="266" y="558"/>
                </a:moveTo>
                <a:cubicBezTo>
                  <a:pt x="258" y="558"/>
                  <a:pt x="249" y="559"/>
                  <a:pt x="242" y="562"/>
                </a:cubicBezTo>
                <a:cubicBezTo>
                  <a:pt x="217" y="574"/>
                  <a:pt x="213" y="603"/>
                  <a:pt x="221" y="632"/>
                </a:cubicBezTo>
                <a:lnTo>
                  <a:pt x="344" y="861"/>
                </a:lnTo>
                <a:cubicBezTo>
                  <a:pt x="357" y="878"/>
                  <a:pt x="369" y="886"/>
                  <a:pt x="390" y="886"/>
                </a:cubicBezTo>
                <a:cubicBezTo>
                  <a:pt x="402" y="886"/>
                  <a:pt x="406" y="882"/>
                  <a:pt x="406" y="882"/>
                </a:cubicBezTo>
                <a:cubicBezTo>
                  <a:pt x="431" y="865"/>
                  <a:pt x="443" y="837"/>
                  <a:pt x="426" y="808"/>
                </a:cubicBezTo>
                <a:cubicBezTo>
                  <a:pt x="385" y="734"/>
                  <a:pt x="344" y="660"/>
                  <a:pt x="308" y="582"/>
                </a:cubicBezTo>
                <a:cubicBezTo>
                  <a:pt x="302" y="565"/>
                  <a:pt x="284" y="558"/>
                  <a:pt x="266" y="558"/>
                </a:cubicBezTo>
                <a:close/>
                <a:moveTo>
                  <a:pt x="15269" y="744"/>
                </a:moveTo>
                <a:cubicBezTo>
                  <a:pt x="15264" y="744"/>
                  <a:pt x="15259" y="745"/>
                  <a:pt x="15254" y="746"/>
                </a:cubicBezTo>
                <a:cubicBezTo>
                  <a:pt x="15172" y="779"/>
                  <a:pt x="15098" y="808"/>
                  <a:pt x="15016" y="841"/>
                </a:cubicBezTo>
                <a:cubicBezTo>
                  <a:pt x="14987" y="849"/>
                  <a:pt x="14975" y="882"/>
                  <a:pt x="14983" y="906"/>
                </a:cubicBezTo>
                <a:cubicBezTo>
                  <a:pt x="14987" y="927"/>
                  <a:pt x="15008" y="939"/>
                  <a:pt x="15028" y="939"/>
                </a:cubicBezTo>
                <a:cubicBezTo>
                  <a:pt x="15034" y="939"/>
                  <a:pt x="15038" y="935"/>
                  <a:pt x="15042" y="935"/>
                </a:cubicBezTo>
                <a:cubicBezTo>
                  <a:pt x="15044" y="935"/>
                  <a:pt x="15046" y="936"/>
                  <a:pt x="15049" y="939"/>
                </a:cubicBezTo>
                <a:cubicBezTo>
                  <a:pt x="15131" y="906"/>
                  <a:pt x="15209" y="878"/>
                  <a:pt x="15291" y="845"/>
                </a:cubicBezTo>
                <a:cubicBezTo>
                  <a:pt x="15316" y="837"/>
                  <a:pt x="15332" y="804"/>
                  <a:pt x="15324" y="779"/>
                </a:cubicBezTo>
                <a:cubicBezTo>
                  <a:pt x="15314" y="759"/>
                  <a:pt x="15292" y="744"/>
                  <a:pt x="15269" y="744"/>
                </a:cubicBezTo>
                <a:close/>
                <a:moveTo>
                  <a:pt x="14790" y="934"/>
                </a:moveTo>
                <a:cubicBezTo>
                  <a:pt x="14784" y="934"/>
                  <a:pt x="14777" y="936"/>
                  <a:pt x="14770" y="939"/>
                </a:cubicBezTo>
                <a:cubicBezTo>
                  <a:pt x="14692" y="968"/>
                  <a:pt x="14610" y="997"/>
                  <a:pt x="14532" y="1033"/>
                </a:cubicBezTo>
                <a:cubicBezTo>
                  <a:pt x="14508" y="1046"/>
                  <a:pt x="14495" y="1074"/>
                  <a:pt x="14508" y="1099"/>
                </a:cubicBezTo>
                <a:cubicBezTo>
                  <a:pt x="14512" y="1120"/>
                  <a:pt x="14532" y="1132"/>
                  <a:pt x="14553" y="1132"/>
                </a:cubicBezTo>
                <a:cubicBezTo>
                  <a:pt x="14565" y="1132"/>
                  <a:pt x="14569" y="1128"/>
                  <a:pt x="14573" y="1128"/>
                </a:cubicBezTo>
                <a:cubicBezTo>
                  <a:pt x="14651" y="1095"/>
                  <a:pt x="14733" y="1062"/>
                  <a:pt x="14811" y="1029"/>
                </a:cubicBezTo>
                <a:cubicBezTo>
                  <a:pt x="14836" y="1021"/>
                  <a:pt x="14844" y="988"/>
                  <a:pt x="14836" y="964"/>
                </a:cubicBezTo>
                <a:cubicBezTo>
                  <a:pt x="14827" y="946"/>
                  <a:pt x="14809" y="934"/>
                  <a:pt x="14790" y="934"/>
                </a:cubicBezTo>
                <a:close/>
                <a:moveTo>
                  <a:pt x="514" y="1001"/>
                </a:moveTo>
                <a:cubicBezTo>
                  <a:pt x="505" y="1001"/>
                  <a:pt x="496" y="1004"/>
                  <a:pt x="488" y="1009"/>
                </a:cubicBezTo>
                <a:cubicBezTo>
                  <a:pt x="467" y="1025"/>
                  <a:pt x="459" y="1054"/>
                  <a:pt x="472" y="1083"/>
                </a:cubicBezTo>
                <a:cubicBezTo>
                  <a:pt x="521" y="1152"/>
                  <a:pt x="566" y="1230"/>
                  <a:pt x="611" y="1300"/>
                </a:cubicBezTo>
                <a:cubicBezTo>
                  <a:pt x="615" y="1316"/>
                  <a:pt x="636" y="1329"/>
                  <a:pt x="652" y="1329"/>
                </a:cubicBezTo>
                <a:cubicBezTo>
                  <a:pt x="664" y="1329"/>
                  <a:pt x="672" y="1320"/>
                  <a:pt x="677" y="1312"/>
                </a:cubicBezTo>
                <a:cubicBezTo>
                  <a:pt x="705" y="1296"/>
                  <a:pt x="709" y="1267"/>
                  <a:pt x="693" y="1238"/>
                </a:cubicBezTo>
                <a:cubicBezTo>
                  <a:pt x="648" y="1169"/>
                  <a:pt x="603" y="1095"/>
                  <a:pt x="562" y="1025"/>
                </a:cubicBezTo>
                <a:cubicBezTo>
                  <a:pt x="551" y="1011"/>
                  <a:pt x="532" y="1001"/>
                  <a:pt x="514" y="1001"/>
                </a:cubicBezTo>
                <a:close/>
                <a:moveTo>
                  <a:pt x="14322" y="1133"/>
                </a:moveTo>
                <a:cubicBezTo>
                  <a:pt x="14315" y="1133"/>
                  <a:pt x="14309" y="1134"/>
                  <a:pt x="14303" y="1136"/>
                </a:cubicBezTo>
                <a:cubicBezTo>
                  <a:pt x="14221" y="1169"/>
                  <a:pt x="14143" y="1202"/>
                  <a:pt x="14065" y="1238"/>
                </a:cubicBezTo>
                <a:cubicBezTo>
                  <a:pt x="14040" y="1251"/>
                  <a:pt x="14032" y="1279"/>
                  <a:pt x="14040" y="1304"/>
                </a:cubicBezTo>
                <a:cubicBezTo>
                  <a:pt x="14053" y="1325"/>
                  <a:pt x="14065" y="1337"/>
                  <a:pt x="14085" y="1337"/>
                </a:cubicBezTo>
                <a:cubicBezTo>
                  <a:pt x="14094" y="1337"/>
                  <a:pt x="14102" y="1337"/>
                  <a:pt x="14114" y="1333"/>
                </a:cubicBezTo>
                <a:cubicBezTo>
                  <a:pt x="14188" y="1300"/>
                  <a:pt x="14266" y="1267"/>
                  <a:pt x="14344" y="1230"/>
                </a:cubicBezTo>
                <a:cubicBezTo>
                  <a:pt x="14368" y="1218"/>
                  <a:pt x="14381" y="1189"/>
                  <a:pt x="14368" y="1165"/>
                </a:cubicBezTo>
                <a:cubicBezTo>
                  <a:pt x="14362" y="1143"/>
                  <a:pt x="14342" y="1133"/>
                  <a:pt x="14322" y="1133"/>
                </a:cubicBezTo>
                <a:close/>
                <a:moveTo>
                  <a:pt x="13856" y="1344"/>
                </a:moveTo>
                <a:cubicBezTo>
                  <a:pt x="13849" y="1344"/>
                  <a:pt x="13842" y="1346"/>
                  <a:pt x="13835" y="1349"/>
                </a:cubicBezTo>
                <a:lnTo>
                  <a:pt x="13606" y="1456"/>
                </a:lnTo>
                <a:cubicBezTo>
                  <a:pt x="13581" y="1464"/>
                  <a:pt x="13569" y="1497"/>
                  <a:pt x="13581" y="1521"/>
                </a:cubicBezTo>
                <a:cubicBezTo>
                  <a:pt x="13589" y="1542"/>
                  <a:pt x="13606" y="1554"/>
                  <a:pt x="13626" y="1554"/>
                </a:cubicBezTo>
                <a:cubicBezTo>
                  <a:pt x="13630" y="1554"/>
                  <a:pt x="13642" y="1554"/>
                  <a:pt x="13647" y="1546"/>
                </a:cubicBezTo>
                <a:lnTo>
                  <a:pt x="13876" y="1439"/>
                </a:lnTo>
                <a:cubicBezTo>
                  <a:pt x="13901" y="1431"/>
                  <a:pt x="13913" y="1398"/>
                  <a:pt x="13901" y="1374"/>
                </a:cubicBezTo>
                <a:cubicBezTo>
                  <a:pt x="13895" y="1356"/>
                  <a:pt x="13876" y="1344"/>
                  <a:pt x="13856" y="1344"/>
                </a:cubicBezTo>
                <a:close/>
                <a:moveTo>
                  <a:pt x="799" y="1437"/>
                </a:moveTo>
                <a:cubicBezTo>
                  <a:pt x="790" y="1437"/>
                  <a:pt x="780" y="1439"/>
                  <a:pt x="771" y="1443"/>
                </a:cubicBezTo>
                <a:cubicBezTo>
                  <a:pt x="746" y="1460"/>
                  <a:pt x="738" y="1493"/>
                  <a:pt x="755" y="1517"/>
                </a:cubicBezTo>
                <a:cubicBezTo>
                  <a:pt x="800" y="1587"/>
                  <a:pt x="853" y="1661"/>
                  <a:pt x="902" y="1726"/>
                </a:cubicBezTo>
                <a:cubicBezTo>
                  <a:pt x="914" y="1743"/>
                  <a:pt x="931" y="1747"/>
                  <a:pt x="943" y="1747"/>
                </a:cubicBezTo>
                <a:cubicBezTo>
                  <a:pt x="955" y="1747"/>
                  <a:pt x="972" y="1747"/>
                  <a:pt x="980" y="1735"/>
                </a:cubicBezTo>
                <a:cubicBezTo>
                  <a:pt x="1001" y="1722"/>
                  <a:pt x="1005" y="1685"/>
                  <a:pt x="992" y="1665"/>
                </a:cubicBezTo>
                <a:cubicBezTo>
                  <a:pt x="939" y="1599"/>
                  <a:pt x="890" y="1530"/>
                  <a:pt x="841" y="1460"/>
                </a:cubicBezTo>
                <a:cubicBezTo>
                  <a:pt x="833" y="1444"/>
                  <a:pt x="816" y="1437"/>
                  <a:pt x="799" y="1437"/>
                </a:cubicBezTo>
                <a:close/>
                <a:moveTo>
                  <a:pt x="13388" y="1563"/>
                </a:moveTo>
                <a:cubicBezTo>
                  <a:pt x="13382" y="1563"/>
                  <a:pt x="13375" y="1564"/>
                  <a:pt x="13368" y="1566"/>
                </a:cubicBezTo>
                <a:cubicBezTo>
                  <a:pt x="13294" y="1603"/>
                  <a:pt x="13216" y="1644"/>
                  <a:pt x="13138" y="1681"/>
                </a:cubicBezTo>
                <a:cubicBezTo>
                  <a:pt x="13118" y="1689"/>
                  <a:pt x="13109" y="1722"/>
                  <a:pt x="13118" y="1747"/>
                </a:cubicBezTo>
                <a:cubicBezTo>
                  <a:pt x="13130" y="1767"/>
                  <a:pt x="13142" y="1780"/>
                  <a:pt x="13163" y="1780"/>
                </a:cubicBezTo>
                <a:cubicBezTo>
                  <a:pt x="13175" y="1780"/>
                  <a:pt x="13179" y="1780"/>
                  <a:pt x="13179" y="1772"/>
                </a:cubicBezTo>
                <a:cubicBezTo>
                  <a:pt x="13257" y="1735"/>
                  <a:pt x="13335" y="1698"/>
                  <a:pt x="13409" y="1661"/>
                </a:cubicBezTo>
                <a:cubicBezTo>
                  <a:pt x="13437" y="1648"/>
                  <a:pt x="13446" y="1620"/>
                  <a:pt x="13437" y="1595"/>
                </a:cubicBezTo>
                <a:cubicBezTo>
                  <a:pt x="13428" y="1573"/>
                  <a:pt x="13409" y="1563"/>
                  <a:pt x="13388" y="1563"/>
                </a:cubicBezTo>
                <a:close/>
                <a:moveTo>
                  <a:pt x="12933" y="1797"/>
                </a:moveTo>
                <a:cubicBezTo>
                  <a:pt x="12925" y="1797"/>
                  <a:pt x="12916" y="1799"/>
                  <a:pt x="12908" y="1804"/>
                </a:cubicBezTo>
                <a:cubicBezTo>
                  <a:pt x="12835" y="1845"/>
                  <a:pt x="12761" y="1882"/>
                  <a:pt x="12683" y="1923"/>
                </a:cubicBezTo>
                <a:cubicBezTo>
                  <a:pt x="12658" y="1931"/>
                  <a:pt x="12646" y="1964"/>
                  <a:pt x="12662" y="1989"/>
                </a:cubicBezTo>
                <a:cubicBezTo>
                  <a:pt x="12671" y="2005"/>
                  <a:pt x="12687" y="2013"/>
                  <a:pt x="12708" y="2013"/>
                </a:cubicBezTo>
                <a:cubicBezTo>
                  <a:pt x="12720" y="2013"/>
                  <a:pt x="12724" y="2009"/>
                  <a:pt x="12728" y="2009"/>
                </a:cubicBezTo>
                <a:cubicBezTo>
                  <a:pt x="12798" y="1968"/>
                  <a:pt x="12876" y="1931"/>
                  <a:pt x="12954" y="1890"/>
                </a:cubicBezTo>
                <a:cubicBezTo>
                  <a:pt x="12978" y="1882"/>
                  <a:pt x="12991" y="1849"/>
                  <a:pt x="12974" y="1825"/>
                </a:cubicBezTo>
                <a:cubicBezTo>
                  <a:pt x="12968" y="1808"/>
                  <a:pt x="12951" y="1797"/>
                  <a:pt x="12933" y="1797"/>
                </a:cubicBezTo>
                <a:close/>
                <a:moveTo>
                  <a:pt x="1107" y="1850"/>
                </a:moveTo>
                <a:cubicBezTo>
                  <a:pt x="1095" y="1850"/>
                  <a:pt x="1084" y="1854"/>
                  <a:pt x="1074" y="1862"/>
                </a:cubicBezTo>
                <a:cubicBezTo>
                  <a:pt x="1046" y="1874"/>
                  <a:pt x="1046" y="1911"/>
                  <a:pt x="1062" y="1931"/>
                </a:cubicBezTo>
                <a:cubicBezTo>
                  <a:pt x="1115" y="1997"/>
                  <a:pt x="1169" y="2067"/>
                  <a:pt x="1226" y="2132"/>
                </a:cubicBezTo>
                <a:cubicBezTo>
                  <a:pt x="1238" y="2141"/>
                  <a:pt x="1251" y="2149"/>
                  <a:pt x="1267" y="2149"/>
                </a:cubicBezTo>
                <a:cubicBezTo>
                  <a:pt x="1279" y="2149"/>
                  <a:pt x="1288" y="2149"/>
                  <a:pt x="1304" y="2136"/>
                </a:cubicBezTo>
                <a:cubicBezTo>
                  <a:pt x="1324" y="2120"/>
                  <a:pt x="1329" y="2087"/>
                  <a:pt x="1308" y="2067"/>
                </a:cubicBezTo>
                <a:cubicBezTo>
                  <a:pt x="1251" y="2005"/>
                  <a:pt x="1197" y="1936"/>
                  <a:pt x="1144" y="1870"/>
                </a:cubicBezTo>
                <a:cubicBezTo>
                  <a:pt x="1135" y="1856"/>
                  <a:pt x="1121" y="1850"/>
                  <a:pt x="1107" y="1850"/>
                </a:cubicBezTo>
                <a:close/>
                <a:moveTo>
                  <a:pt x="12482" y="2026"/>
                </a:moveTo>
                <a:cubicBezTo>
                  <a:pt x="12474" y="2026"/>
                  <a:pt x="12465" y="2029"/>
                  <a:pt x="12457" y="2034"/>
                </a:cubicBezTo>
                <a:lnTo>
                  <a:pt x="12232" y="2153"/>
                </a:lnTo>
                <a:cubicBezTo>
                  <a:pt x="12207" y="2161"/>
                  <a:pt x="12195" y="2194"/>
                  <a:pt x="12211" y="2218"/>
                </a:cubicBezTo>
                <a:cubicBezTo>
                  <a:pt x="12220" y="2235"/>
                  <a:pt x="12236" y="2243"/>
                  <a:pt x="12257" y="2243"/>
                </a:cubicBezTo>
                <a:cubicBezTo>
                  <a:pt x="12261" y="2243"/>
                  <a:pt x="12273" y="2243"/>
                  <a:pt x="12277" y="2239"/>
                </a:cubicBezTo>
                <a:lnTo>
                  <a:pt x="12503" y="2120"/>
                </a:lnTo>
                <a:cubicBezTo>
                  <a:pt x="12527" y="2112"/>
                  <a:pt x="12539" y="2079"/>
                  <a:pt x="12523" y="2054"/>
                </a:cubicBezTo>
                <a:cubicBezTo>
                  <a:pt x="12517" y="2038"/>
                  <a:pt x="12500" y="2026"/>
                  <a:pt x="12482" y="2026"/>
                </a:cubicBezTo>
                <a:close/>
                <a:moveTo>
                  <a:pt x="12028" y="2263"/>
                </a:moveTo>
                <a:cubicBezTo>
                  <a:pt x="12020" y="2263"/>
                  <a:pt x="12011" y="2266"/>
                  <a:pt x="12002" y="2272"/>
                </a:cubicBezTo>
                <a:lnTo>
                  <a:pt x="11777" y="2387"/>
                </a:lnTo>
                <a:cubicBezTo>
                  <a:pt x="11748" y="2399"/>
                  <a:pt x="11740" y="2428"/>
                  <a:pt x="11756" y="2456"/>
                </a:cubicBezTo>
                <a:cubicBezTo>
                  <a:pt x="11764" y="2469"/>
                  <a:pt x="11781" y="2481"/>
                  <a:pt x="11801" y="2481"/>
                </a:cubicBezTo>
                <a:cubicBezTo>
                  <a:pt x="11805" y="2481"/>
                  <a:pt x="11818" y="2481"/>
                  <a:pt x="11822" y="2477"/>
                </a:cubicBezTo>
                <a:lnTo>
                  <a:pt x="12047" y="2358"/>
                </a:lnTo>
                <a:cubicBezTo>
                  <a:pt x="12072" y="2346"/>
                  <a:pt x="12080" y="2317"/>
                  <a:pt x="12068" y="2292"/>
                </a:cubicBezTo>
                <a:cubicBezTo>
                  <a:pt x="12060" y="2273"/>
                  <a:pt x="12045" y="2263"/>
                  <a:pt x="12028" y="2263"/>
                </a:cubicBezTo>
                <a:close/>
                <a:moveTo>
                  <a:pt x="1438" y="2242"/>
                </a:moveTo>
                <a:cubicBezTo>
                  <a:pt x="1427" y="2242"/>
                  <a:pt x="1416" y="2246"/>
                  <a:pt x="1406" y="2255"/>
                </a:cubicBezTo>
                <a:cubicBezTo>
                  <a:pt x="1386" y="2276"/>
                  <a:pt x="1382" y="2305"/>
                  <a:pt x="1402" y="2325"/>
                </a:cubicBezTo>
                <a:cubicBezTo>
                  <a:pt x="1464" y="2387"/>
                  <a:pt x="1517" y="2448"/>
                  <a:pt x="1579" y="2510"/>
                </a:cubicBezTo>
                <a:cubicBezTo>
                  <a:pt x="1591" y="2522"/>
                  <a:pt x="1599" y="2526"/>
                  <a:pt x="1616" y="2526"/>
                </a:cubicBezTo>
                <a:cubicBezTo>
                  <a:pt x="1628" y="2526"/>
                  <a:pt x="1640" y="2522"/>
                  <a:pt x="1653" y="2518"/>
                </a:cubicBezTo>
                <a:cubicBezTo>
                  <a:pt x="1673" y="2497"/>
                  <a:pt x="1673" y="2464"/>
                  <a:pt x="1653" y="2444"/>
                </a:cubicBezTo>
                <a:cubicBezTo>
                  <a:pt x="1595" y="2382"/>
                  <a:pt x="1534" y="2321"/>
                  <a:pt x="1476" y="2259"/>
                </a:cubicBezTo>
                <a:cubicBezTo>
                  <a:pt x="1465" y="2248"/>
                  <a:pt x="1451" y="2242"/>
                  <a:pt x="1438" y="2242"/>
                </a:cubicBezTo>
                <a:close/>
                <a:moveTo>
                  <a:pt x="11570" y="2494"/>
                </a:moveTo>
                <a:cubicBezTo>
                  <a:pt x="11561" y="2494"/>
                  <a:pt x="11552" y="2496"/>
                  <a:pt x="11543" y="2501"/>
                </a:cubicBezTo>
                <a:cubicBezTo>
                  <a:pt x="11473" y="2542"/>
                  <a:pt x="11395" y="2583"/>
                  <a:pt x="11317" y="2620"/>
                </a:cubicBezTo>
                <a:cubicBezTo>
                  <a:pt x="11293" y="2629"/>
                  <a:pt x="11289" y="2661"/>
                  <a:pt x="11297" y="2686"/>
                </a:cubicBezTo>
                <a:cubicBezTo>
                  <a:pt x="11309" y="2702"/>
                  <a:pt x="11326" y="2711"/>
                  <a:pt x="11346" y="2711"/>
                </a:cubicBezTo>
                <a:cubicBezTo>
                  <a:pt x="11350" y="2711"/>
                  <a:pt x="11358" y="2711"/>
                  <a:pt x="11358" y="2706"/>
                </a:cubicBezTo>
                <a:cubicBezTo>
                  <a:pt x="11436" y="2665"/>
                  <a:pt x="11514" y="2629"/>
                  <a:pt x="11592" y="2588"/>
                </a:cubicBezTo>
                <a:cubicBezTo>
                  <a:pt x="11617" y="2579"/>
                  <a:pt x="11621" y="2547"/>
                  <a:pt x="11613" y="2522"/>
                </a:cubicBezTo>
                <a:cubicBezTo>
                  <a:pt x="11604" y="2505"/>
                  <a:pt x="11588" y="2494"/>
                  <a:pt x="11570" y="2494"/>
                </a:cubicBezTo>
                <a:close/>
                <a:moveTo>
                  <a:pt x="1796" y="2605"/>
                </a:moveTo>
                <a:cubicBezTo>
                  <a:pt x="1783" y="2605"/>
                  <a:pt x="1769" y="2610"/>
                  <a:pt x="1759" y="2620"/>
                </a:cubicBezTo>
                <a:cubicBezTo>
                  <a:pt x="1739" y="2637"/>
                  <a:pt x="1739" y="2670"/>
                  <a:pt x="1759" y="2690"/>
                </a:cubicBezTo>
                <a:cubicBezTo>
                  <a:pt x="1825" y="2752"/>
                  <a:pt x="1886" y="2809"/>
                  <a:pt x="1956" y="2862"/>
                </a:cubicBezTo>
                <a:cubicBezTo>
                  <a:pt x="1964" y="2870"/>
                  <a:pt x="1981" y="2875"/>
                  <a:pt x="1989" y="2875"/>
                </a:cubicBezTo>
                <a:cubicBezTo>
                  <a:pt x="2005" y="2875"/>
                  <a:pt x="2017" y="2870"/>
                  <a:pt x="2026" y="2858"/>
                </a:cubicBezTo>
                <a:cubicBezTo>
                  <a:pt x="2046" y="2838"/>
                  <a:pt x="2042" y="2809"/>
                  <a:pt x="2022" y="2788"/>
                </a:cubicBezTo>
                <a:cubicBezTo>
                  <a:pt x="1960" y="2731"/>
                  <a:pt x="1890" y="2674"/>
                  <a:pt x="1833" y="2620"/>
                </a:cubicBezTo>
                <a:cubicBezTo>
                  <a:pt x="1823" y="2610"/>
                  <a:pt x="1809" y="2605"/>
                  <a:pt x="1796" y="2605"/>
                </a:cubicBezTo>
                <a:close/>
                <a:moveTo>
                  <a:pt x="11113" y="2728"/>
                </a:moveTo>
                <a:cubicBezTo>
                  <a:pt x="11106" y="2728"/>
                  <a:pt x="11099" y="2729"/>
                  <a:pt x="11092" y="2731"/>
                </a:cubicBezTo>
                <a:cubicBezTo>
                  <a:pt x="11018" y="2768"/>
                  <a:pt x="10940" y="2809"/>
                  <a:pt x="10862" y="2846"/>
                </a:cubicBezTo>
                <a:cubicBezTo>
                  <a:pt x="10838" y="2854"/>
                  <a:pt x="10825" y="2887"/>
                  <a:pt x="10838" y="2911"/>
                </a:cubicBezTo>
                <a:cubicBezTo>
                  <a:pt x="10846" y="2932"/>
                  <a:pt x="10862" y="2940"/>
                  <a:pt x="10883" y="2940"/>
                </a:cubicBezTo>
                <a:cubicBezTo>
                  <a:pt x="10895" y="2940"/>
                  <a:pt x="10899" y="2936"/>
                  <a:pt x="10903" y="2936"/>
                </a:cubicBezTo>
                <a:cubicBezTo>
                  <a:pt x="10981" y="2899"/>
                  <a:pt x="11059" y="2858"/>
                  <a:pt x="11133" y="2825"/>
                </a:cubicBezTo>
                <a:cubicBezTo>
                  <a:pt x="11162" y="2813"/>
                  <a:pt x="11170" y="2784"/>
                  <a:pt x="11162" y="2756"/>
                </a:cubicBezTo>
                <a:cubicBezTo>
                  <a:pt x="11152" y="2737"/>
                  <a:pt x="11134" y="2728"/>
                  <a:pt x="11113" y="2728"/>
                </a:cubicBezTo>
                <a:close/>
                <a:moveTo>
                  <a:pt x="10654" y="2952"/>
                </a:moveTo>
                <a:cubicBezTo>
                  <a:pt x="10646" y="2952"/>
                  <a:pt x="10639" y="2953"/>
                  <a:pt x="10633" y="2957"/>
                </a:cubicBezTo>
                <a:lnTo>
                  <a:pt x="10403" y="3063"/>
                </a:lnTo>
                <a:cubicBezTo>
                  <a:pt x="10374" y="3075"/>
                  <a:pt x="10366" y="3104"/>
                  <a:pt x="10374" y="3133"/>
                </a:cubicBezTo>
                <a:cubicBezTo>
                  <a:pt x="10387" y="3149"/>
                  <a:pt x="10403" y="3162"/>
                  <a:pt x="10424" y="3162"/>
                </a:cubicBezTo>
                <a:cubicBezTo>
                  <a:pt x="10432" y="3162"/>
                  <a:pt x="10436" y="3157"/>
                  <a:pt x="10444" y="3157"/>
                </a:cubicBezTo>
                <a:lnTo>
                  <a:pt x="10674" y="3047"/>
                </a:lnTo>
                <a:cubicBezTo>
                  <a:pt x="10698" y="3039"/>
                  <a:pt x="10711" y="3010"/>
                  <a:pt x="10698" y="2981"/>
                </a:cubicBezTo>
                <a:cubicBezTo>
                  <a:pt x="10692" y="2963"/>
                  <a:pt x="10673" y="2952"/>
                  <a:pt x="10654" y="2952"/>
                </a:cubicBezTo>
                <a:close/>
                <a:moveTo>
                  <a:pt x="2188" y="2933"/>
                </a:moveTo>
                <a:cubicBezTo>
                  <a:pt x="2171" y="2933"/>
                  <a:pt x="2155" y="2940"/>
                  <a:pt x="2145" y="2952"/>
                </a:cubicBezTo>
                <a:cubicBezTo>
                  <a:pt x="2128" y="2973"/>
                  <a:pt x="2132" y="3010"/>
                  <a:pt x="2153" y="3022"/>
                </a:cubicBezTo>
                <a:cubicBezTo>
                  <a:pt x="2222" y="3080"/>
                  <a:pt x="2292" y="3133"/>
                  <a:pt x="2358" y="3182"/>
                </a:cubicBezTo>
                <a:cubicBezTo>
                  <a:pt x="2370" y="3186"/>
                  <a:pt x="2378" y="3194"/>
                  <a:pt x="2391" y="3194"/>
                </a:cubicBezTo>
                <a:cubicBezTo>
                  <a:pt x="2407" y="3194"/>
                  <a:pt x="2419" y="3186"/>
                  <a:pt x="2423" y="3166"/>
                </a:cubicBezTo>
                <a:cubicBezTo>
                  <a:pt x="2440" y="3145"/>
                  <a:pt x="2436" y="3108"/>
                  <a:pt x="2415" y="3096"/>
                </a:cubicBezTo>
                <a:lnTo>
                  <a:pt x="2214" y="2940"/>
                </a:lnTo>
                <a:cubicBezTo>
                  <a:pt x="2207" y="2936"/>
                  <a:pt x="2197" y="2933"/>
                  <a:pt x="2188" y="2933"/>
                </a:cubicBezTo>
                <a:close/>
                <a:moveTo>
                  <a:pt x="10190" y="3163"/>
                </a:moveTo>
                <a:cubicBezTo>
                  <a:pt x="10183" y="3163"/>
                  <a:pt x="10176" y="3164"/>
                  <a:pt x="10169" y="3166"/>
                </a:cubicBezTo>
                <a:cubicBezTo>
                  <a:pt x="10087" y="3203"/>
                  <a:pt x="10014" y="3235"/>
                  <a:pt x="9936" y="3268"/>
                </a:cubicBezTo>
                <a:cubicBezTo>
                  <a:pt x="9911" y="3280"/>
                  <a:pt x="9899" y="3309"/>
                  <a:pt x="9911" y="3338"/>
                </a:cubicBezTo>
                <a:cubicBezTo>
                  <a:pt x="9915" y="3354"/>
                  <a:pt x="9936" y="3367"/>
                  <a:pt x="9956" y="3367"/>
                </a:cubicBezTo>
                <a:cubicBezTo>
                  <a:pt x="9960" y="3367"/>
                  <a:pt x="9973" y="3367"/>
                  <a:pt x="9977" y="3363"/>
                </a:cubicBezTo>
                <a:cubicBezTo>
                  <a:pt x="10055" y="3330"/>
                  <a:pt x="10137" y="3297"/>
                  <a:pt x="10210" y="3260"/>
                </a:cubicBezTo>
                <a:cubicBezTo>
                  <a:pt x="10239" y="3248"/>
                  <a:pt x="10247" y="3219"/>
                  <a:pt x="10239" y="3194"/>
                </a:cubicBezTo>
                <a:cubicBezTo>
                  <a:pt x="10230" y="3173"/>
                  <a:pt x="10211" y="3163"/>
                  <a:pt x="10190" y="3163"/>
                </a:cubicBezTo>
                <a:close/>
                <a:moveTo>
                  <a:pt x="2597" y="3241"/>
                </a:moveTo>
                <a:cubicBezTo>
                  <a:pt x="2581" y="3241"/>
                  <a:pt x="2565" y="3248"/>
                  <a:pt x="2555" y="3264"/>
                </a:cubicBezTo>
                <a:cubicBezTo>
                  <a:pt x="2538" y="3289"/>
                  <a:pt x="2542" y="3322"/>
                  <a:pt x="2571" y="3338"/>
                </a:cubicBezTo>
                <a:cubicBezTo>
                  <a:pt x="2641" y="3383"/>
                  <a:pt x="2719" y="3428"/>
                  <a:pt x="2788" y="3473"/>
                </a:cubicBezTo>
                <a:cubicBezTo>
                  <a:pt x="2797" y="3481"/>
                  <a:pt x="2805" y="3481"/>
                  <a:pt x="2817" y="3481"/>
                </a:cubicBezTo>
                <a:cubicBezTo>
                  <a:pt x="2838" y="3481"/>
                  <a:pt x="2850" y="3469"/>
                  <a:pt x="2858" y="3461"/>
                </a:cubicBezTo>
                <a:cubicBezTo>
                  <a:pt x="2870" y="3432"/>
                  <a:pt x="2866" y="3404"/>
                  <a:pt x="2842" y="3387"/>
                </a:cubicBezTo>
                <a:lnTo>
                  <a:pt x="2624" y="3248"/>
                </a:lnTo>
                <a:cubicBezTo>
                  <a:pt x="2616" y="3243"/>
                  <a:pt x="2606" y="3241"/>
                  <a:pt x="2597" y="3241"/>
                </a:cubicBezTo>
                <a:close/>
                <a:moveTo>
                  <a:pt x="9726" y="3362"/>
                </a:moveTo>
                <a:cubicBezTo>
                  <a:pt x="9719" y="3362"/>
                  <a:pt x="9713" y="3363"/>
                  <a:pt x="9706" y="3367"/>
                </a:cubicBezTo>
                <a:cubicBezTo>
                  <a:pt x="9628" y="3404"/>
                  <a:pt x="9546" y="3432"/>
                  <a:pt x="9468" y="3465"/>
                </a:cubicBezTo>
                <a:cubicBezTo>
                  <a:pt x="9444" y="3473"/>
                  <a:pt x="9427" y="3506"/>
                  <a:pt x="9439" y="3531"/>
                </a:cubicBezTo>
                <a:cubicBezTo>
                  <a:pt x="9444" y="3551"/>
                  <a:pt x="9464" y="3559"/>
                  <a:pt x="9485" y="3559"/>
                </a:cubicBezTo>
                <a:cubicBezTo>
                  <a:pt x="9489" y="3559"/>
                  <a:pt x="9493" y="3559"/>
                  <a:pt x="9505" y="3555"/>
                </a:cubicBezTo>
                <a:cubicBezTo>
                  <a:pt x="9587" y="3527"/>
                  <a:pt x="9669" y="3490"/>
                  <a:pt x="9747" y="3457"/>
                </a:cubicBezTo>
                <a:cubicBezTo>
                  <a:pt x="9772" y="3449"/>
                  <a:pt x="9780" y="3420"/>
                  <a:pt x="9772" y="3391"/>
                </a:cubicBezTo>
                <a:cubicBezTo>
                  <a:pt x="9763" y="3373"/>
                  <a:pt x="9745" y="3362"/>
                  <a:pt x="9726" y="3362"/>
                </a:cubicBezTo>
                <a:close/>
                <a:moveTo>
                  <a:pt x="3042" y="3503"/>
                </a:moveTo>
                <a:cubicBezTo>
                  <a:pt x="3024" y="3503"/>
                  <a:pt x="3005" y="3514"/>
                  <a:pt x="2993" y="3531"/>
                </a:cubicBezTo>
                <a:cubicBezTo>
                  <a:pt x="2981" y="3555"/>
                  <a:pt x="2989" y="3588"/>
                  <a:pt x="3014" y="3604"/>
                </a:cubicBezTo>
                <a:cubicBezTo>
                  <a:pt x="3092" y="3645"/>
                  <a:pt x="3170" y="3682"/>
                  <a:pt x="3248" y="3719"/>
                </a:cubicBezTo>
                <a:cubicBezTo>
                  <a:pt x="3252" y="3727"/>
                  <a:pt x="3260" y="3727"/>
                  <a:pt x="3268" y="3727"/>
                </a:cubicBezTo>
                <a:cubicBezTo>
                  <a:pt x="3289" y="3727"/>
                  <a:pt x="3301" y="3715"/>
                  <a:pt x="3317" y="3695"/>
                </a:cubicBezTo>
                <a:cubicBezTo>
                  <a:pt x="3330" y="3670"/>
                  <a:pt x="3317" y="3637"/>
                  <a:pt x="3293" y="3629"/>
                </a:cubicBezTo>
                <a:cubicBezTo>
                  <a:pt x="3215" y="3592"/>
                  <a:pt x="3137" y="3551"/>
                  <a:pt x="3067" y="3510"/>
                </a:cubicBezTo>
                <a:cubicBezTo>
                  <a:pt x="3059" y="3505"/>
                  <a:pt x="3051" y="3503"/>
                  <a:pt x="3042" y="3503"/>
                </a:cubicBezTo>
                <a:close/>
                <a:moveTo>
                  <a:pt x="9246" y="3547"/>
                </a:moveTo>
                <a:cubicBezTo>
                  <a:pt x="9240" y="3547"/>
                  <a:pt x="9233" y="3548"/>
                  <a:pt x="9226" y="3551"/>
                </a:cubicBezTo>
                <a:cubicBezTo>
                  <a:pt x="9144" y="3580"/>
                  <a:pt x="9070" y="3613"/>
                  <a:pt x="8988" y="3637"/>
                </a:cubicBezTo>
                <a:cubicBezTo>
                  <a:pt x="8960" y="3650"/>
                  <a:pt x="8947" y="3678"/>
                  <a:pt x="8956" y="3703"/>
                </a:cubicBezTo>
                <a:cubicBezTo>
                  <a:pt x="8960" y="3727"/>
                  <a:pt x="8980" y="3740"/>
                  <a:pt x="9001" y="3740"/>
                </a:cubicBezTo>
                <a:cubicBezTo>
                  <a:pt x="9009" y="3740"/>
                  <a:pt x="9013" y="3740"/>
                  <a:pt x="9021" y="3736"/>
                </a:cubicBezTo>
                <a:cubicBezTo>
                  <a:pt x="9103" y="3711"/>
                  <a:pt x="9181" y="3678"/>
                  <a:pt x="9263" y="3650"/>
                </a:cubicBezTo>
                <a:cubicBezTo>
                  <a:pt x="9288" y="3637"/>
                  <a:pt x="9304" y="3609"/>
                  <a:pt x="9296" y="3580"/>
                </a:cubicBezTo>
                <a:cubicBezTo>
                  <a:pt x="9286" y="3561"/>
                  <a:pt x="9267" y="3547"/>
                  <a:pt x="9246" y="3547"/>
                </a:cubicBezTo>
                <a:close/>
                <a:moveTo>
                  <a:pt x="8760" y="3721"/>
                </a:moveTo>
                <a:cubicBezTo>
                  <a:pt x="8755" y="3721"/>
                  <a:pt x="8751" y="3722"/>
                  <a:pt x="8746" y="3723"/>
                </a:cubicBezTo>
                <a:lnTo>
                  <a:pt x="8500" y="3801"/>
                </a:lnTo>
                <a:cubicBezTo>
                  <a:pt x="8468" y="3805"/>
                  <a:pt x="8451" y="3838"/>
                  <a:pt x="8464" y="3863"/>
                </a:cubicBezTo>
                <a:cubicBezTo>
                  <a:pt x="8476" y="3883"/>
                  <a:pt x="8496" y="3900"/>
                  <a:pt x="8517" y="3900"/>
                </a:cubicBezTo>
                <a:lnTo>
                  <a:pt x="8537" y="3900"/>
                </a:lnTo>
                <a:lnTo>
                  <a:pt x="8779" y="3822"/>
                </a:lnTo>
                <a:cubicBezTo>
                  <a:pt x="8808" y="3814"/>
                  <a:pt x="8824" y="3781"/>
                  <a:pt x="8812" y="3756"/>
                </a:cubicBezTo>
                <a:cubicBezTo>
                  <a:pt x="8805" y="3736"/>
                  <a:pt x="8782" y="3721"/>
                  <a:pt x="8760" y="3721"/>
                </a:cubicBezTo>
                <a:close/>
                <a:moveTo>
                  <a:pt x="3493" y="3733"/>
                </a:moveTo>
                <a:cubicBezTo>
                  <a:pt x="3472" y="3733"/>
                  <a:pt x="3454" y="3742"/>
                  <a:pt x="3444" y="3760"/>
                </a:cubicBezTo>
                <a:cubicBezTo>
                  <a:pt x="3436" y="3789"/>
                  <a:pt x="3444" y="3818"/>
                  <a:pt x="3473" y="3830"/>
                </a:cubicBezTo>
                <a:cubicBezTo>
                  <a:pt x="3555" y="3863"/>
                  <a:pt x="3629" y="3896"/>
                  <a:pt x="3711" y="3924"/>
                </a:cubicBezTo>
                <a:cubicBezTo>
                  <a:pt x="3723" y="3932"/>
                  <a:pt x="3727" y="3932"/>
                  <a:pt x="3731" y="3932"/>
                </a:cubicBezTo>
                <a:cubicBezTo>
                  <a:pt x="3752" y="3932"/>
                  <a:pt x="3772" y="3916"/>
                  <a:pt x="3781" y="3900"/>
                </a:cubicBezTo>
                <a:cubicBezTo>
                  <a:pt x="3789" y="3875"/>
                  <a:pt x="3772" y="3842"/>
                  <a:pt x="3748" y="3834"/>
                </a:cubicBezTo>
                <a:cubicBezTo>
                  <a:pt x="3666" y="3801"/>
                  <a:pt x="3588" y="3773"/>
                  <a:pt x="3514" y="3736"/>
                </a:cubicBezTo>
                <a:cubicBezTo>
                  <a:pt x="3507" y="3734"/>
                  <a:pt x="3500" y="3733"/>
                  <a:pt x="3493" y="3733"/>
                </a:cubicBezTo>
                <a:close/>
                <a:moveTo>
                  <a:pt x="8261" y="3869"/>
                </a:moveTo>
                <a:cubicBezTo>
                  <a:pt x="8256" y="3869"/>
                  <a:pt x="8251" y="3870"/>
                  <a:pt x="8246" y="3871"/>
                </a:cubicBezTo>
                <a:cubicBezTo>
                  <a:pt x="8168" y="3896"/>
                  <a:pt x="8086" y="3916"/>
                  <a:pt x="8004" y="3937"/>
                </a:cubicBezTo>
                <a:cubicBezTo>
                  <a:pt x="7976" y="3941"/>
                  <a:pt x="7959" y="3973"/>
                  <a:pt x="7967" y="3998"/>
                </a:cubicBezTo>
                <a:cubicBezTo>
                  <a:pt x="7971" y="4023"/>
                  <a:pt x="7996" y="4039"/>
                  <a:pt x="8017" y="4039"/>
                </a:cubicBezTo>
                <a:cubicBezTo>
                  <a:pt x="8025" y="4039"/>
                  <a:pt x="8029" y="4039"/>
                  <a:pt x="8025" y="4035"/>
                </a:cubicBezTo>
                <a:cubicBezTo>
                  <a:pt x="8111" y="4014"/>
                  <a:pt x="8193" y="3986"/>
                  <a:pt x="8275" y="3965"/>
                </a:cubicBezTo>
                <a:cubicBezTo>
                  <a:pt x="8299" y="3961"/>
                  <a:pt x="8316" y="3932"/>
                  <a:pt x="8312" y="3904"/>
                </a:cubicBezTo>
                <a:cubicBezTo>
                  <a:pt x="8305" y="3884"/>
                  <a:pt x="8284" y="3869"/>
                  <a:pt x="8261" y="3869"/>
                </a:cubicBezTo>
                <a:close/>
                <a:moveTo>
                  <a:pt x="3974" y="3912"/>
                </a:moveTo>
                <a:cubicBezTo>
                  <a:pt x="3953" y="3912"/>
                  <a:pt x="3935" y="3926"/>
                  <a:pt x="3928" y="3945"/>
                </a:cubicBezTo>
                <a:cubicBezTo>
                  <a:pt x="3916" y="3978"/>
                  <a:pt x="3932" y="4002"/>
                  <a:pt x="3957" y="4014"/>
                </a:cubicBezTo>
                <a:lnTo>
                  <a:pt x="4203" y="4088"/>
                </a:lnTo>
                <a:lnTo>
                  <a:pt x="4219" y="4088"/>
                </a:lnTo>
                <a:cubicBezTo>
                  <a:pt x="4244" y="4088"/>
                  <a:pt x="4265" y="4072"/>
                  <a:pt x="4273" y="4055"/>
                </a:cubicBezTo>
                <a:cubicBezTo>
                  <a:pt x="4277" y="4027"/>
                  <a:pt x="4260" y="4002"/>
                  <a:pt x="4236" y="3994"/>
                </a:cubicBezTo>
                <a:cubicBezTo>
                  <a:pt x="4158" y="3965"/>
                  <a:pt x="4076" y="3941"/>
                  <a:pt x="3994" y="3916"/>
                </a:cubicBezTo>
                <a:cubicBezTo>
                  <a:pt x="3987" y="3913"/>
                  <a:pt x="3981" y="3912"/>
                  <a:pt x="3974" y="3912"/>
                </a:cubicBezTo>
                <a:close/>
                <a:moveTo>
                  <a:pt x="7776" y="3996"/>
                </a:moveTo>
                <a:cubicBezTo>
                  <a:pt x="7771" y="3996"/>
                  <a:pt x="7767" y="3997"/>
                  <a:pt x="7762" y="3998"/>
                </a:cubicBezTo>
                <a:cubicBezTo>
                  <a:pt x="7680" y="4010"/>
                  <a:pt x="7594" y="4035"/>
                  <a:pt x="7512" y="4047"/>
                </a:cubicBezTo>
                <a:cubicBezTo>
                  <a:pt x="7479" y="4055"/>
                  <a:pt x="7463" y="4084"/>
                  <a:pt x="7471" y="4109"/>
                </a:cubicBezTo>
                <a:cubicBezTo>
                  <a:pt x="7475" y="4138"/>
                  <a:pt x="7496" y="4150"/>
                  <a:pt x="7520" y="4150"/>
                </a:cubicBezTo>
                <a:lnTo>
                  <a:pt x="7533" y="4150"/>
                </a:lnTo>
                <a:cubicBezTo>
                  <a:pt x="7615" y="4138"/>
                  <a:pt x="7701" y="4121"/>
                  <a:pt x="7783" y="4101"/>
                </a:cubicBezTo>
                <a:cubicBezTo>
                  <a:pt x="7812" y="4092"/>
                  <a:pt x="7828" y="4064"/>
                  <a:pt x="7824" y="4039"/>
                </a:cubicBezTo>
                <a:cubicBezTo>
                  <a:pt x="7820" y="4012"/>
                  <a:pt x="7797" y="3996"/>
                  <a:pt x="7776" y="3996"/>
                </a:cubicBezTo>
                <a:close/>
                <a:moveTo>
                  <a:pt x="4469" y="4050"/>
                </a:moveTo>
                <a:cubicBezTo>
                  <a:pt x="4445" y="4050"/>
                  <a:pt x="4424" y="4067"/>
                  <a:pt x="4420" y="4088"/>
                </a:cubicBezTo>
                <a:cubicBezTo>
                  <a:pt x="4408" y="4113"/>
                  <a:pt x="4429" y="4146"/>
                  <a:pt x="4453" y="4150"/>
                </a:cubicBezTo>
                <a:cubicBezTo>
                  <a:pt x="4539" y="4170"/>
                  <a:pt x="4625" y="4191"/>
                  <a:pt x="4707" y="4207"/>
                </a:cubicBezTo>
                <a:lnTo>
                  <a:pt x="4716" y="4207"/>
                </a:lnTo>
                <a:cubicBezTo>
                  <a:pt x="4744" y="4207"/>
                  <a:pt x="4761" y="4191"/>
                  <a:pt x="4769" y="4166"/>
                </a:cubicBezTo>
                <a:cubicBezTo>
                  <a:pt x="4773" y="4133"/>
                  <a:pt x="4753" y="4109"/>
                  <a:pt x="4728" y="4105"/>
                </a:cubicBezTo>
                <a:cubicBezTo>
                  <a:pt x="4646" y="4088"/>
                  <a:pt x="4564" y="4072"/>
                  <a:pt x="4482" y="4051"/>
                </a:cubicBezTo>
                <a:cubicBezTo>
                  <a:pt x="4478" y="4050"/>
                  <a:pt x="4473" y="4050"/>
                  <a:pt x="4469" y="4050"/>
                </a:cubicBezTo>
                <a:close/>
                <a:moveTo>
                  <a:pt x="7265" y="4088"/>
                </a:moveTo>
                <a:cubicBezTo>
                  <a:pt x="7263" y="4088"/>
                  <a:pt x="7260" y="4088"/>
                  <a:pt x="7258" y="4088"/>
                </a:cubicBezTo>
                <a:cubicBezTo>
                  <a:pt x="7176" y="4105"/>
                  <a:pt x="7090" y="4121"/>
                  <a:pt x="7008" y="4129"/>
                </a:cubicBezTo>
                <a:cubicBezTo>
                  <a:pt x="6979" y="4129"/>
                  <a:pt x="6959" y="4162"/>
                  <a:pt x="6963" y="4187"/>
                </a:cubicBezTo>
                <a:cubicBezTo>
                  <a:pt x="6967" y="4211"/>
                  <a:pt x="6987" y="4232"/>
                  <a:pt x="7012" y="4232"/>
                </a:cubicBezTo>
                <a:lnTo>
                  <a:pt x="7024" y="4232"/>
                </a:lnTo>
                <a:cubicBezTo>
                  <a:pt x="7110" y="4220"/>
                  <a:pt x="7196" y="4207"/>
                  <a:pt x="7278" y="4191"/>
                </a:cubicBezTo>
                <a:cubicBezTo>
                  <a:pt x="7307" y="4187"/>
                  <a:pt x="7328" y="4158"/>
                  <a:pt x="7319" y="4129"/>
                </a:cubicBezTo>
                <a:cubicBezTo>
                  <a:pt x="7316" y="4107"/>
                  <a:pt x="7291" y="4088"/>
                  <a:pt x="7265" y="4088"/>
                </a:cubicBezTo>
                <a:close/>
                <a:moveTo>
                  <a:pt x="4967" y="4156"/>
                </a:moveTo>
                <a:cubicBezTo>
                  <a:pt x="4946" y="4156"/>
                  <a:pt x="4928" y="4174"/>
                  <a:pt x="4921" y="4195"/>
                </a:cubicBezTo>
                <a:cubicBezTo>
                  <a:pt x="4917" y="4224"/>
                  <a:pt x="4937" y="4248"/>
                  <a:pt x="4962" y="4252"/>
                </a:cubicBezTo>
                <a:cubicBezTo>
                  <a:pt x="5052" y="4265"/>
                  <a:pt x="5130" y="4273"/>
                  <a:pt x="5220" y="4285"/>
                </a:cubicBezTo>
                <a:lnTo>
                  <a:pt x="5224" y="4285"/>
                </a:lnTo>
                <a:cubicBezTo>
                  <a:pt x="5249" y="4285"/>
                  <a:pt x="5273" y="4265"/>
                  <a:pt x="5273" y="4244"/>
                </a:cubicBezTo>
                <a:cubicBezTo>
                  <a:pt x="5273" y="4211"/>
                  <a:pt x="5257" y="4191"/>
                  <a:pt x="5228" y="4187"/>
                </a:cubicBezTo>
                <a:cubicBezTo>
                  <a:pt x="5146" y="4174"/>
                  <a:pt x="5060" y="4166"/>
                  <a:pt x="4978" y="4158"/>
                </a:cubicBezTo>
                <a:cubicBezTo>
                  <a:pt x="4974" y="4157"/>
                  <a:pt x="4971" y="4156"/>
                  <a:pt x="4967" y="4156"/>
                </a:cubicBezTo>
                <a:close/>
                <a:moveTo>
                  <a:pt x="6758" y="4161"/>
                </a:moveTo>
                <a:cubicBezTo>
                  <a:pt x="6755" y="4161"/>
                  <a:pt x="6752" y="4162"/>
                  <a:pt x="6749" y="4162"/>
                </a:cubicBezTo>
                <a:cubicBezTo>
                  <a:pt x="6667" y="4170"/>
                  <a:pt x="6581" y="4183"/>
                  <a:pt x="6499" y="4187"/>
                </a:cubicBezTo>
                <a:cubicBezTo>
                  <a:pt x="6475" y="4191"/>
                  <a:pt x="6454" y="4211"/>
                  <a:pt x="6454" y="4244"/>
                </a:cubicBezTo>
                <a:cubicBezTo>
                  <a:pt x="6454" y="4269"/>
                  <a:pt x="6479" y="4289"/>
                  <a:pt x="6503" y="4289"/>
                </a:cubicBezTo>
                <a:cubicBezTo>
                  <a:pt x="6594" y="4285"/>
                  <a:pt x="6680" y="4273"/>
                  <a:pt x="6762" y="4265"/>
                </a:cubicBezTo>
                <a:cubicBezTo>
                  <a:pt x="6795" y="4261"/>
                  <a:pt x="6811" y="4232"/>
                  <a:pt x="6807" y="4207"/>
                </a:cubicBezTo>
                <a:cubicBezTo>
                  <a:pt x="6803" y="4178"/>
                  <a:pt x="6783" y="4161"/>
                  <a:pt x="6758" y="4161"/>
                </a:cubicBezTo>
                <a:close/>
                <a:moveTo>
                  <a:pt x="5472" y="4201"/>
                </a:moveTo>
                <a:cubicBezTo>
                  <a:pt x="5447" y="4201"/>
                  <a:pt x="5429" y="4220"/>
                  <a:pt x="5429" y="4248"/>
                </a:cubicBezTo>
                <a:cubicBezTo>
                  <a:pt x="5425" y="4277"/>
                  <a:pt x="5446" y="4306"/>
                  <a:pt x="5474" y="4306"/>
                </a:cubicBezTo>
                <a:cubicBezTo>
                  <a:pt x="5564" y="4310"/>
                  <a:pt x="5651" y="4314"/>
                  <a:pt x="5737" y="4314"/>
                </a:cubicBezTo>
                <a:cubicBezTo>
                  <a:pt x="5761" y="4314"/>
                  <a:pt x="5786" y="4293"/>
                  <a:pt x="5794" y="4265"/>
                </a:cubicBezTo>
                <a:cubicBezTo>
                  <a:pt x="5794" y="4240"/>
                  <a:pt x="5774" y="4211"/>
                  <a:pt x="5741" y="4211"/>
                </a:cubicBezTo>
                <a:cubicBezTo>
                  <a:pt x="5655" y="4211"/>
                  <a:pt x="5569" y="4207"/>
                  <a:pt x="5487" y="4203"/>
                </a:cubicBezTo>
                <a:cubicBezTo>
                  <a:pt x="5482" y="4202"/>
                  <a:pt x="5477" y="4201"/>
                  <a:pt x="5472" y="4201"/>
                </a:cubicBezTo>
                <a:close/>
                <a:moveTo>
                  <a:pt x="6249" y="4203"/>
                </a:moveTo>
                <a:cubicBezTo>
                  <a:pt x="6163" y="4207"/>
                  <a:pt x="6077" y="4211"/>
                  <a:pt x="5991" y="4211"/>
                </a:cubicBezTo>
                <a:cubicBezTo>
                  <a:pt x="5962" y="4211"/>
                  <a:pt x="5942" y="4232"/>
                  <a:pt x="5942" y="4265"/>
                </a:cubicBezTo>
                <a:cubicBezTo>
                  <a:pt x="5942" y="4293"/>
                  <a:pt x="5966" y="4314"/>
                  <a:pt x="5991" y="4314"/>
                </a:cubicBezTo>
                <a:cubicBezTo>
                  <a:pt x="6081" y="4314"/>
                  <a:pt x="6167" y="4314"/>
                  <a:pt x="6253" y="4297"/>
                </a:cubicBezTo>
                <a:cubicBezTo>
                  <a:pt x="6282" y="4297"/>
                  <a:pt x="6298" y="4277"/>
                  <a:pt x="6298" y="4248"/>
                </a:cubicBezTo>
                <a:cubicBezTo>
                  <a:pt x="6298" y="4224"/>
                  <a:pt x="6274" y="4203"/>
                  <a:pt x="6249" y="4203"/>
                </a:cubicBezTo>
                <a:close/>
              </a:path>
            </a:pathLst>
          </a:custGeom>
          <a:solidFill>
            <a:srgbClr val="753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Google Shape;61;p5"/>
          <p:cNvSpPr/>
          <p:nvPr/>
        </p:nvSpPr>
        <p:spPr>
          <a:xfrm flipH="1">
            <a:off x="3734859" y="2935485"/>
            <a:ext cx="4852807" cy="788571"/>
          </a:xfrm>
          <a:custGeom>
            <a:avLst/>
            <a:gdLst/>
            <a:ahLst/>
            <a:cxnLst/>
            <a:rect l="l" t="t" r="r" b="b"/>
            <a:pathLst>
              <a:path w="19326" h="4314" extrusionOk="0">
                <a:moveTo>
                  <a:pt x="19018" y="0"/>
                </a:moveTo>
                <a:cubicBezTo>
                  <a:pt x="18985" y="0"/>
                  <a:pt x="18965" y="21"/>
                  <a:pt x="18965" y="49"/>
                </a:cubicBezTo>
                <a:cubicBezTo>
                  <a:pt x="18965" y="82"/>
                  <a:pt x="18994" y="103"/>
                  <a:pt x="19018" y="103"/>
                </a:cubicBezTo>
                <a:lnTo>
                  <a:pt x="19273" y="103"/>
                </a:lnTo>
                <a:cubicBezTo>
                  <a:pt x="19301" y="103"/>
                  <a:pt x="19326" y="78"/>
                  <a:pt x="19326" y="49"/>
                </a:cubicBezTo>
                <a:cubicBezTo>
                  <a:pt x="19326" y="25"/>
                  <a:pt x="19305" y="0"/>
                  <a:pt x="19273" y="0"/>
                </a:cubicBezTo>
                <a:close/>
                <a:moveTo>
                  <a:pt x="18756" y="4"/>
                </a:moveTo>
                <a:cubicBezTo>
                  <a:pt x="18670" y="8"/>
                  <a:pt x="18588" y="16"/>
                  <a:pt x="18502" y="21"/>
                </a:cubicBezTo>
                <a:cubicBezTo>
                  <a:pt x="18473" y="25"/>
                  <a:pt x="18452" y="45"/>
                  <a:pt x="18452" y="78"/>
                </a:cubicBezTo>
                <a:cubicBezTo>
                  <a:pt x="18452" y="103"/>
                  <a:pt x="18481" y="123"/>
                  <a:pt x="18506" y="123"/>
                </a:cubicBezTo>
                <a:cubicBezTo>
                  <a:pt x="18592" y="119"/>
                  <a:pt x="18678" y="111"/>
                  <a:pt x="18756" y="107"/>
                </a:cubicBezTo>
                <a:cubicBezTo>
                  <a:pt x="18789" y="107"/>
                  <a:pt x="18809" y="86"/>
                  <a:pt x="18809" y="57"/>
                </a:cubicBezTo>
                <a:cubicBezTo>
                  <a:pt x="18809" y="25"/>
                  <a:pt x="18780" y="4"/>
                  <a:pt x="18756" y="4"/>
                </a:cubicBezTo>
                <a:close/>
                <a:moveTo>
                  <a:pt x="18254" y="41"/>
                </a:moveTo>
                <a:cubicBezTo>
                  <a:pt x="18252" y="41"/>
                  <a:pt x="18250" y="41"/>
                  <a:pt x="18247" y="41"/>
                </a:cubicBezTo>
                <a:cubicBezTo>
                  <a:pt x="18161" y="45"/>
                  <a:pt x="18079" y="57"/>
                  <a:pt x="17993" y="66"/>
                </a:cubicBezTo>
                <a:cubicBezTo>
                  <a:pt x="17960" y="70"/>
                  <a:pt x="17940" y="98"/>
                  <a:pt x="17948" y="123"/>
                </a:cubicBezTo>
                <a:cubicBezTo>
                  <a:pt x="17952" y="148"/>
                  <a:pt x="17973" y="168"/>
                  <a:pt x="17997" y="168"/>
                </a:cubicBezTo>
                <a:lnTo>
                  <a:pt x="18010" y="168"/>
                </a:lnTo>
                <a:cubicBezTo>
                  <a:pt x="18092" y="160"/>
                  <a:pt x="18174" y="152"/>
                  <a:pt x="18260" y="144"/>
                </a:cubicBezTo>
                <a:cubicBezTo>
                  <a:pt x="18284" y="140"/>
                  <a:pt x="18305" y="111"/>
                  <a:pt x="18305" y="86"/>
                </a:cubicBezTo>
                <a:cubicBezTo>
                  <a:pt x="18301" y="63"/>
                  <a:pt x="18280" y="41"/>
                  <a:pt x="18254" y="41"/>
                </a:cubicBezTo>
                <a:close/>
                <a:moveTo>
                  <a:pt x="17747" y="101"/>
                </a:moveTo>
                <a:cubicBezTo>
                  <a:pt x="17743" y="101"/>
                  <a:pt x="17739" y="102"/>
                  <a:pt x="17735" y="103"/>
                </a:cubicBezTo>
                <a:cubicBezTo>
                  <a:pt x="17649" y="119"/>
                  <a:pt x="17563" y="127"/>
                  <a:pt x="17481" y="144"/>
                </a:cubicBezTo>
                <a:cubicBezTo>
                  <a:pt x="17456" y="144"/>
                  <a:pt x="17435" y="172"/>
                  <a:pt x="17440" y="201"/>
                </a:cubicBezTo>
                <a:cubicBezTo>
                  <a:pt x="17444" y="226"/>
                  <a:pt x="17464" y="242"/>
                  <a:pt x="17489" y="242"/>
                </a:cubicBezTo>
                <a:cubicBezTo>
                  <a:pt x="17489" y="242"/>
                  <a:pt x="17497" y="242"/>
                  <a:pt x="17497" y="246"/>
                </a:cubicBezTo>
                <a:cubicBezTo>
                  <a:pt x="17579" y="230"/>
                  <a:pt x="17665" y="213"/>
                  <a:pt x="17747" y="205"/>
                </a:cubicBezTo>
                <a:cubicBezTo>
                  <a:pt x="17776" y="205"/>
                  <a:pt x="17796" y="172"/>
                  <a:pt x="17792" y="148"/>
                </a:cubicBezTo>
                <a:cubicBezTo>
                  <a:pt x="17792" y="123"/>
                  <a:pt x="17774" y="101"/>
                  <a:pt x="17747" y="101"/>
                </a:cubicBezTo>
                <a:close/>
                <a:moveTo>
                  <a:pt x="17238" y="183"/>
                </a:moveTo>
                <a:cubicBezTo>
                  <a:pt x="17234" y="183"/>
                  <a:pt x="17230" y="184"/>
                  <a:pt x="17226" y="185"/>
                </a:cubicBezTo>
                <a:cubicBezTo>
                  <a:pt x="17144" y="201"/>
                  <a:pt x="17058" y="222"/>
                  <a:pt x="16976" y="234"/>
                </a:cubicBezTo>
                <a:cubicBezTo>
                  <a:pt x="16948" y="238"/>
                  <a:pt x="16931" y="271"/>
                  <a:pt x="16935" y="295"/>
                </a:cubicBezTo>
                <a:cubicBezTo>
                  <a:pt x="16943" y="324"/>
                  <a:pt x="16964" y="336"/>
                  <a:pt x="16989" y="336"/>
                </a:cubicBezTo>
                <a:lnTo>
                  <a:pt x="16997" y="336"/>
                </a:lnTo>
                <a:cubicBezTo>
                  <a:pt x="17079" y="316"/>
                  <a:pt x="17169" y="304"/>
                  <a:pt x="17251" y="287"/>
                </a:cubicBezTo>
                <a:cubicBezTo>
                  <a:pt x="17276" y="283"/>
                  <a:pt x="17296" y="250"/>
                  <a:pt x="17292" y="226"/>
                </a:cubicBezTo>
                <a:cubicBezTo>
                  <a:pt x="17285" y="204"/>
                  <a:pt x="17262" y="183"/>
                  <a:pt x="17238" y="183"/>
                </a:cubicBezTo>
                <a:close/>
                <a:moveTo>
                  <a:pt x="58" y="84"/>
                </a:moveTo>
                <a:cubicBezTo>
                  <a:pt x="53" y="84"/>
                  <a:pt x="47" y="85"/>
                  <a:pt x="41" y="86"/>
                </a:cubicBezTo>
                <a:cubicBezTo>
                  <a:pt x="16" y="98"/>
                  <a:pt x="0" y="127"/>
                  <a:pt x="12" y="152"/>
                </a:cubicBezTo>
                <a:cubicBezTo>
                  <a:pt x="12" y="160"/>
                  <a:pt x="49" y="246"/>
                  <a:pt x="115" y="394"/>
                </a:cubicBezTo>
                <a:cubicBezTo>
                  <a:pt x="123" y="414"/>
                  <a:pt x="139" y="427"/>
                  <a:pt x="160" y="427"/>
                </a:cubicBezTo>
                <a:cubicBezTo>
                  <a:pt x="164" y="427"/>
                  <a:pt x="172" y="427"/>
                  <a:pt x="180" y="418"/>
                </a:cubicBezTo>
                <a:cubicBezTo>
                  <a:pt x="205" y="410"/>
                  <a:pt x="217" y="377"/>
                  <a:pt x="205" y="353"/>
                </a:cubicBezTo>
                <a:cubicBezTo>
                  <a:pt x="139" y="205"/>
                  <a:pt x="111" y="119"/>
                  <a:pt x="111" y="119"/>
                </a:cubicBezTo>
                <a:cubicBezTo>
                  <a:pt x="101" y="96"/>
                  <a:pt x="81" y="84"/>
                  <a:pt x="58" y="84"/>
                </a:cubicBezTo>
                <a:close/>
                <a:moveTo>
                  <a:pt x="16730" y="295"/>
                </a:moveTo>
                <a:cubicBezTo>
                  <a:pt x="16727" y="295"/>
                  <a:pt x="16725" y="295"/>
                  <a:pt x="16722" y="295"/>
                </a:cubicBezTo>
                <a:cubicBezTo>
                  <a:pt x="16636" y="316"/>
                  <a:pt x="16554" y="336"/>
                  <a:pt x="16472" y="357"/>
                </a:cubicBezTo>
                <a:cubicBezTo>
                  <a:pt x="16443" y="365"/>
                  <a:pt x="16431" y="394"/>
                  <a:pt x="16435" y="418"/>
                </a:cubicBezTo>
                <a:cubicBezTo>
                  <a:pt x="16443" y="439"/>
                  <a:pt x="16464" y="455"/>
                  <a:pt x="16484" y="455"/>
                </a:cubicBezTo>
                <a:lnTo>
                  <a:pt x="16501" y="455"/>
                </a:lnTo>
                <a:lnTo>
                  <a:pt x="16747" y="394"/>
                </a:lnTo>
                <a:cubicBezTo>
                  <a:pt x="16771" y="390"/>
                  <a:pt x="16788" y="357"/>
                  <a:pt x="16784" y="332"/>
                </a:cubicBezTo>
                <a:cubicBezTo>
                  <a:pt x="16780" y="310"/>
                  <a:pt x="16753" y="295"/>
                  <a:pt x="16730" y="295"/>
                </a:cubicBezTo>
                <a:close/>
                <a:moveTo>
                  <a:pt x="16241" y="423"/>
                </a:moveTo>
                <a:cubicBezTo>
                  <a:pt x="16236" y="423"/>
                  <a:pt x="16231" y="424"/>
                  <a:pt x="16226" y="427"/>
                </a:cubicBezTo>
                <a:cubicBezTo>
                  <a:pt x="16144" y="447"/>
                  <a:pt x="16062" y="472"/>
                  <a:pt x="15980" y="496"/>
                </a:cubicBezTo>
                <a:cubicBezTo>
                  <a:pt x="15947" y="509"/>
                  <a:pt x="15931" y="537"/>
                  <a:pt x="15943" y="562"/>
                </a:cubicBezTo>
                <a:cubicBezTo>
                  <a:pt x="15951" y="582"/>
                  <a:pt x="15972" y="599"/>
                  <a:pt x="15992" y="599"/>
                </a:cubicBezTo>
                <a:cubicBezTo>
                  <a:pt x="16000" y="599"/>
                  <a:pt x="16004" y="595"/>
                  <a:pt x="16004" y="595"/>
                </a:cubicBezTo>
                <a:cubicBezTo>
                  <a:pt x="16086" y="570"/>
                  <a:pt x="16168" y="550"/>
                  <a:pt x="16250" y="521"/>
                </a:cubicBezTo>
                <a:cubicBezTo>
                  <a:pt x="16275" y="517"/>
                  <a:pt x="16296" y="488"/>
                  <a:pt x="16287" y="459"/>
                </a:cubicBezTo>
                <a:cubicBezTo>
                  <a:pt x="16281" y="440"/>
                  <a:pt x="16261" y="423"/>
                  <a:pt x="16241" y="423"/>
                </a:cubicBezTo>
                <a:close/>
                <a:moveTo>
                  <a:pt x="15751" y="570"/>
                </a:moveTo>
                <a:cubicBezTo>
                  <a:pt x="15745" y="570"/>
                  <a:pt x="15740" y="571"/>
                  <a:pt x="15734" y="574"/>
                </a:cubicBezTo>
                <a:cubicBezTo>
                  <a:pt x="15656" y="599"/>
                  <a:pt x="15574" y="623"/>
                  <a:pt x="15492" y="656"/>
                </a:cubicBezTo>
                <a:cubicBezTo>
                  <a:pt x="15467" y="664"/>
                  <a:pt x="15451" y="697"/>
                  <a:pt x="15459" y="722"/>
                </a:cubicBezTo>
                <a:cubicBezTo>
                  <a:pt x="15467" y="742"/>
                  <a:pt x="15488" y="759"/>
                  <a:pt x="15508" y="759"/>
                </a:cubicBezTo>
                <a:cubicBezTo>
                  <a:pt x="15516" y="759"/>
                  <a:pt x="15521" y="759"/>
                  <a:pt x="15529" y="755"/>
                </a:cubicBezTo>
                <a:cubicBezTo>
                  <a:pt x="15603" y="726"/>
                  <a:pt x="15685" y="697"/>
                  <a:pt x="15767" y="673"/>
                </a:cubicBezTo>
                <a:cubicBezTo>
                  <a:pt x="15795" y="660"/>
                  <a:pt x="15808" y="632"/>
                  <a:pt x="15799" y="603"/>
                </a:cubicBezTo>
                <a:cubicBezTo>
                  <a:pt x="15790" y="584"/>
                  <a:pt x="15771" y="570"/>
                  <a:pt x="15751" y="570"/>
                </a:cubicBezTo>
                <a:close/>
                <a:moveTo>
                  <a:pt x="266" y="558"/>
                </a:moveTo>
                <a:cubicBezTo>
                  <a:pt x="258" y="558"/>
                  <a:pt x="249" y="559"/>
                  <a:pt x="242" y="562"/>
                </a:cubicBezTo>
                <a:cubicBezTo>
                  <a:pt x="217" y="574"/>
                  <a:pt x="213" y="603"/>
                  <a:pt x="221" y="632"/>
                </a:cubicBezTo>
                <a:lnTo>
                  <a:pt x="344" y="861"/>
                </a:lnTo>
                <a:cubicBezTo>
                  <a:pt x="357" y="878"/>
                  <a:pt x="369" y="886"/>
                  <a:pt x="390" y="886"/>
                </a:cubicBezTo>
                <a:cubicBezTo>
                  <a:pt x="402" y="886"/>
                  <a:pt x="406" y="882"/>
                  <a:pt x="406" y="882"/>
                </a:cubicBezTo>
                <a:cubicBezTo>
                  <a:pt x="431" y="865"/>
                  <a:pt x="443" y="837"/>
                  <a:pt x="426" y="808"/>
                </a:cubicBezTo>
                <a:cubicBezTo>
                  <a:pt x="385" y="734"/>
                  <a:pt x="344" y="660"/>
                  <a:pt x="308" y="582"/>
                </a:cubicBezTo>
                <a:cubicBezTo>
                  <a:pt x="302" y="565"/>
                  <a:pt x="284" y="558"/>
                  <a:pt x="266" y="558"/>
                </a:cubicBezTo>
                <a:close/>
                <a:moveTo>
                  <a:pt x="15269" y="744"/>
                </a:moveTo>
                <a:cubicBezTo>
                  <a:pt x="15264" y="744"/>
                  <a:pt x="15259" y="745"/>
                  <a:pt x="15254" y="746"/>
                </a:cubicBezTo>
                <a:cubicBezTo>
                  <a:pt x="15172" y="779"/>
                  <a:pt x="15098" y="808"/>
                  <a:pt x="15016" y="841"/>
                </a:cubicBezTo>
                <a:cubicBezTo>
                  <a:pt x="14987" y="849"/>
                  <a:pt x="14975" y="882"/>
                  <a:pt x="14983" y="906"/>
                </a:cubicBezTo>
                <a:cubicBezTo>
                  <a:pt x="14987" y="927"/>
                  <a:pt x="15008" y="939"/>
                  <a:pt x="15028" y="939"/>
                </a:cubicBezTo>
                <a:cubicBezTo>
                  <a:pt x="15034" y="939"/>
                  <a:pt x="15038" y="935"/>
                  <a:pt x="15042" y="935"/>
                </a:cubicBezTo>
                <a:cubicBezTo>
                  <a:pt x="15044" y="935"/>
                  <a:pt x="15046" y="936"/>
                  <a:pt x="15049" y="939"/>
                </a:cubicBezTo>
                <a:cubicBezTo>
                  <a:pt x="15131" y="906"/>
                  <a:pt x="15209" y="878"/>
                  <a:pt x="15291" y="845"/>
                </a:cubicBezTo>
                <a:cubicBezTo>
                  <a:pt x="15316" y="837"/>
                  <a:pt x="15332" y="804"/>
                  <a:pt x="15324" y="779"/>
                </a:cubicBezTo>
                <a:cubicBezTo>
                  <a:pt x="15314" y="759"/>
                  <a:pt x="15292" y="744"/>
                  <a:pt x="15269" y="744"/>
                </a:cubicBezTo>
                <a:close/>
                <a:moveTo>
                  <a:pt x="14790" y="934"/>
                </a:moveTo>
                <a:cubicBezTo>
                  <a:pt x="14784" y="934"/>
                  <a:pt x="14777" y="936"/>
                  <a:pt x="14770" y="939"/>
                </a:cubicBezTo>
                <a:cubicBezTo>
                  <a:pt x="14692" y="968"/>
                  <a:pt x="14610" y="997"/>
                  <a:pt x="14532" y="1033"/>
                </a:cubicBezTo>
                <a:cubicBezTo>
                  <a:pt x="14508" y="1046"/>
                  <a:pt x="14495" y="1074"/>
                  <a:pt x="14508" y="1099"/>
                </a:cubicBezTo>
                <a:cubicBezTo>
                  <a:pt x="14512" y="1120"/>
                  <a:pt x="14532" y="1132"/>
                  <a:pt x="14553" y="1132"/>
                </a:cubicBezTo>
                <a:cubicBezTo>
                  <a:pt x="14565" y="1132"/>
                  <a:pt x="14569" y="1128"/>
                  <a:pt x="14573" y="1128"/>
                </a:cubicBezTo>
                <a:cubicBezTo>
                  <a:pt x="14651" y="1095"/>
                  <a:pt x="14733" y="1062"/>
                  <a:pt x="14811" y="1029"/>
                </a:cubicBezTo>
                <a:cubicBezTo>
                  <a:pt x="14836" y="1021"/>
                  <a:pt x="14844" y="988"/>
                  <a:pt x="14836" y="964"/>
                </a:cubicBezTo>
                <a:cubicBezTo>
                  <a:pt x="14827" y="946"/>
                  <a:pt x="14809" y="934"/>
                  <a:pt x="14790" y="934"/>
                </a:cubicBezTo>
                <a:close/>
                <a:moveTo>
                  <a:pt x="514" y="1001"/>
                </a:moveTo>
                <a:cubicBezTo>
                  <a:pt x="505" y="1001"/>
                  <a:pt x="496" y="1004"/>
                  <a:pt x="488" y="1009"/>
                </a:cubicBezTo>
                <a:cubicBezTo>
                  <a:pt x="467" y="1025"/>
                  <a:pt x="459" y="1054"/>
                  <a:pt x="472" y="1083"/>
                </a:cubicBezTo>
                <a:cubicBezTo>
                  <a:pt x="521" y="1152"/>
                  <a:pt x="566" y="1230"/>
                  <a:pt x="611" y="1300"/>
                </a:cubicBezTo>
                <a:cubicBezTo>
                  <a:pt x="615" y="1316"/>
                  <a:pt x="636" y="1329"/>
                  <a:pt x="652" y="1329"/>
                </a:cubicBezTo>
                <a:cubicBezTo>
                  <a:pt x="664" y="1329"/>
                  <a:pt x="672" y="1320"/>
                  <a:pt x="677" y="1312"/>
                </a:cubicBezTo>
                <a:cubicBezTo>
                  <a:pt x="705" y="1296"/>
                  <a:pt x="709" y="1267"/>
                  <a:pt x="693" y="1238"/>
                </a:cubicBezTo>
                <a:cubicBezTo>
                  <a:pt x="648" y="1169"/>
                  <a:pt x="603" y="1095"/>
                  <a:pt x="562" y="1025"/>
                </a:cubicBezTo>
                <a:cubicBezTo>
                  <a:pt x="551" y="1011"/>
                  <a:pt x="532" y="1001"/>
                  <a:pt x="514" y="1001"/>
                </a:cubicBezTo>
                <a:close/>
                <a:moveTo>
                  <a:pt x="14322" y="1133"/>
                </a:moveTo>
                <a:cubicBezTo>
                  <a:pt x="14315" y="1133"/>
                  <a:pt x="14309" y="1134"/>
                  <a:pt x="14303" y="1136"/>
                </a:cubicBezTo>
                <a:cubicBezTo>
                  <a:pt x="14221" y="1169"/>
                  <a:pt x="14143" y="1202"/>
                  <a:pt x="14065" y="1238"/>
                </a:cubicBezTo>
                <a:cubicBezTo>
                  <a:pt x="14040" y="1251"/>
                  <a:pt x="14032" y="1279"/>
                  <a:pt x="14040" y="1304"/>
                </a:cubicBezTo>
                <a:cubicBezTo>
                  <a:pt x="14053" y="1325"/>
                  <a:pt x="14065" y="1337"/>
                  <a:pt x="14085" y="1337"/>
                </a:cubicBezTo>
                <a:cubicBezTo>
                  <a:pt x="14094" y="1337"/>
                  <a:pt x="14102" y="1337"/>
                  <a:pt x="14114" y="1333"/>
                </a:cubicBezTo>
                <a:cubicBezTo>
                  <a:pt x="14188" y="1300"/>
                  <a:pt x="14266" y="1267"/>
                  <a:pt x="14344" y="1230"/>
                </a:cubicBezTo>
                <a:cubicBezTo>
                  <a:pt x="14368" y="1218"/>
                  <a:pt x="14381" y="1189"/>
                  <a:pt x="14368" y="1165"/>
                </a:cubicBezTo>
                <a:cubicBezTo>
                  <a:pt x="14362" y="1143"/>
                  <a:pt x="14342" y="1133"/>
                  <a:pt x="14322" y="1133"/>
                </a:cubicBezTo>
                <a:close/>
                <a:moveTo>
                  <a:pt x="13856" y="1344"/>
                </a:moveTo>
                <a:cubicBezTo>
                  <a:pt x="13849" y="1344"/>
                  <a:pt x="13842" y="1346"/>
                  <a:pt x="13835" y="1349"/>
                </a:cubicBezTo>
                <a:lnTo>
                  <a:pt x="13606" y="1456"/>
                </a:lnTo>
                <a:cubicBezTo>
                  <a:pt x="13581" y="1464"/>
                  <a:pt x="13569" y="1497"/>
                  <a:pt x="13581" y="1521"/>
                </a:cubicBezTo>
                <a:cubicBezTo>
                  <a:pt x="13589" y="1542"/>
                  <a:pt x="13606" y="1554"/>
                  <a:pt x="13626" y="1554"/>
                </a:cubicBezTo>
                <a:cubicBezTo>
                  <a:pt x="13630" y="1554"/>
                  <a:pt x="13642" y="1554"/>
                  <a:pt x="13647" y="1546"/>
                </a:cubicBezTo>
                <a:lnTo>
                  <a:pt x="13876" y="1439"/>
                </a:lnTo>
                <a:cubicBezTo>
                  <a:pt x="13901" y="1431"/>
                  <a:pt x="13913" y="1398"/>
                  <a:pt x="13901" y="1374"/>
                </a:cubicBezTo>
                <a:cubicBezTo>
                  <a:pt x="13895" y="1356"/>
                  <a:pt x="13876" y="1344"/>
                  <a:pt x="13856" y="1344"/>
                </a:cubicBezTo>
                <a:close/>
                <a:moveTo>
                  <a:pt x="799" y="1437"/>
                </a:moveTo>
                <a:cubicBezTo>
                  <a:pt x="790" y="1437"/>
                  <a:pt x="780" y="1439"/>
                  <a:pt x="771" y="1443"/>
                </a:cubicBezTo>
                <a:cubicBezTo>
                  <a:pt x="746" y="1460"/>
                  <a:pt x="738" y="1493"/>
                  <a:pt x="755" y="1517"/>
                </a:cubicBezTo>
                <a:cubicBezTo>
                  <a:pt x="800" y="1587"/>
                  <a:pt x="853" y="1661"/>
                  <a:pt x="902" y="1726"/>
                </a:cubicBezTo>
                <a:cubicBezTo>
                  <a:pt x="914" y="1743"/>
                  <a:pt x="931" y="1747"/>
                  <a:pt x="943" y="1747"/>
                </a:cubicBezTo>
                <a:cubicBezTo>
                  <a:pt x="955" y="1747"/>
                  <a:pt x="972" y="1747"/>
                  <a:pt x="980" y="1735"/>
                </a:cubicBezTo>
                <a:cubicBezTo>
                  <a:pt x="1001" y="1722"/>
                  <a:pt x="1005" y="1685"/>
                  <a:pt x="992" y="1665"/>
                </a:cubicBezTo>
                <a:cubicBezTo>
                  <a:pt x="939" y="1599"/>
                  <a:pt x="890" y="1530"/>
                  <a:pt x="841" y="1460"/>
                </a:cubicBezTo>
                <a:cubicBezTo>
                  <a:pt x="833" y="1444"/>
                  <a:pt x="816" y="1437"/>
                  <a:pt x="799" y="1437"/>
                </a:cubicBezTo>
                <a:close/>
                <a:moveTo>
                  <a:pt x="13388" y="1563"/>
                </a:moveTo>
                <a:cubicBezTo>
                  <a:pt x="13382" y="1563"/>
                  <a:pt x="13375" y="1564"/>
                  <a:pt x="13368" y="1566"/>
                </a:cubicBezTo>
                <a:cubicBezTo>
                  <a:pt x="13294" y="1603"/>
                  <a:pt x="13216" y="1644"/>
                  <a:pt x="13138" y="1681"/>
                </a:cubicBezTo>
                <a:cubicBezTo>
                  <a:pt x="13118" y="1689"/>
                  <a:pt x="13109" y="1722"/>
                  <a:pt x="13118" y="1747"/>
                </a:cubicBezTo>
                <a:cubicBezTo>
                  <a:pt x="13130" y="1767"/>
                  <a:pt x="13142" y="1780"/>
                  <a:pt x="13163" y="1780"/>
                </a:cubicBezTo>
                <a:cubicBezTo>
                  <a:pt x="13175" y="1780"/>
                  <a:pt x="13179" y="1780"/>
                  <a:pt x="13179" y="1772"/>
                </a:cubicBezTo>
                <a:cubicBezTo>
                  <a:pt x="13257" y="1735"/>
                  <a:pt x="13335" y="1698"/>
                  <a:pt x="13409" y="1661"/>
                </a:cubicBezTo>
                <a:cubicBezTo>
                  <a:pt x="13437" y="1648"/>
                  <a:pt x="13446" y="1620"/>
                  <a:pt x="13437" y="1595"/>
                </a:cubicBezTo>
                <a:cubicBezTo>
                  <a:pt x="13428" y="1573"/>
                  <a:pt x="13409" y="1563"/>
                  <a:pt x="13388" y="1563"/>
                </a:cubicBezTo>
                <a:close/>
                <a:moveTo>
                  <a:pt x="12933" y="1797"/>
                </a:moveTo>
                <a:cubicBezTo>
                  <a:pt x="12925" y="1797"/>
                  <a:pt x="12916" y="1799"/>
                  <a:pt x="12908" y="1804"/>
                </a:cubicBezTo>
                <a:cubicBezTo>
                  <a:pt x="12835" y="1845"/>
                  <a:pt x="12761" y="1882"/>
                  <a:pt x="12683" y="1923"/>
                </a:cubicBezTo>
                <a:cubicBezTo>
                  <a:pt x="12658" y="1931"/>
                  <a:pt x="12646" y="1964"/>
                  <a:pt x="12662" y="1989"/>
                </a:cubicBezTo>
                <a:cubicBezTo>
                  <a:pt x="12671" y="2005"/>
                  <a:pt x="12687" y="2013"/>
                  <a:pt x="12708" y="2013"/>
                </a:cubicBezTo>
                <a:cubicBezTo>
                  <a:pt x="12720" y="2013"/>
                  <a:pt x="12724" y="2009"/>
                  <a:pt x="12728" y="2009"/>
                </a:cubicBezTo>
                <a:cubicBezTo>
                  <a:pt x="12798" y="1968"/>
                  <a:pt x="12876" y="1931"/>
                  <a:pt x="12954" y="1890"/>
                </a:cubicBezTo>
                <a:cubicBezTo>
                  <a:pt x="12978" y="1882"/>
                  <a:pt x="12991" y="1849"/>
                  <a:pt x="12974" y="1825"/>
                </a:cubicBezTo>
                <a:cubicBezTo>
                  <a:pt x="12968" y="1808"/>
                  <a:pt x="12951" y="1797"/>
                  <a:pt x="12933" y="1797"/>
                </a:cubicBezTo>
                <a:close/>
                <a:moveTo>
                  <a:pt x="1107" y="1850"/>
                </a:moveTo>
                <a:cubicBezTo>
                  <a:pt x="1095" y="1850"/>
                  <a:pt x="1084" y="1854"/>
                  <a:pt x="1074" y="1862"/>
                </a:cubicBezTo>
                <a:cubicBezTo>
                  <a:pt x="1046" y="1874"/>
                  <a:pt x="1046" y="1911"/>
                  <a:pt x="1062" y="1931"/>
                </a:cubicBezTo>
                <a:cubicBezTo>
                  <a:pt x="1115" y="1997"/>
                  <a:pt x="1169" y="2067"/>
                  <a:pt x="1226" y="2132"/>
                </a:cubicBezTo>
                <a:cubicBezTo>
                  <a:pt x="1238" y="2141"/>
                  <a:pt x="1251" y="2149"/>
                  <a:pt x="1267" y="2149"/>
                </a:cubicBezTo>
                <a:cubicBezTo>
                  <a:pt x="1279" y="2149"/>
                  <a:pt x="1288" y="2149"/>
                  <a:pt x="1304" y="2136"/>
                </a:cubicBezTo>
                <a:cubicBezTo>
                  <a:pt x="1324" y="2120"/>
                  <a:pt x="1329" y="2087"/>
                  <a:pt x="1308" y="2067"/>
                </a:cubicBezTo>
                <a:cubicBezTo>
                  <a:pt x="1251" y="2005"/>
                  <a:pt x="1197" y="1936"/>
                  <a:pt x="1144" y="1870"/>
                </a:cubicBezTo>
                <a:cubicBezTo>
                  <a:pt x="1135" y="1856"/>
                  <a:pt x="1121" y="1850"/>
                  <a:pt x="1107" y="1850"/>
                </a:cubicBezTo>
                <a:close/>
                <a:moveTo>
                  <a:pt x="12482" y="2026"/>
                </a:moveTo>
                <a:cubicBezTo>
                  <a:pt x="12474" y="2026"/>
                  <a:pt x="12465" y="2029"/>
                  <a:pt x="12457" y="2034"/>
                </a:cubicBezTo>
                <a:lnTo>
                  <a:pt x="12232" y="2153"/>
                </a:lnTo>
                <a:cubicBezTo>
                  <a:pt x="12207" y="2161"/>
                  <a:pt x="12195" y="2194"/>
                  <a:pt x="12211" y="2218"/>
                </a:cubicBezTo>
                <a:cubicBezTo>
                  <a:pt x="12220" y="2235"/>
                  <a:pt x="12236" y="2243"/>
                  <a:pt x="12257" y="2243"/>
                </a:cubicBezTo>
                <a:cubicBezTo>
                  <a:pt x="12261" y="2243"/>
                  <a:pt x="12273" y="2243"/>
                  <a:pt x="12277" y="2239"/>
                </a:cubicBezTo>
                <a:lnTo>
                  <a:pt x="12503" y="2120"/>
                </a:lnTo>
                <a:cubicBezTo>
                  <a:pt x="12527" y="2112"/>
                  <a:pt x="12539" y="2079"/>
                  <a:pt x="12523" y="2054"/>
                </a:cubicBezTo>
                <a:cubicBezTo>
                  <a:pt x="12517" y="2038"/>
                  <a:pt x="12500" y="2026"/>
                  <a:pt x="12482" y="2026"/>
                </a:cubicBezTo>
                <a:close/>
                <a:moveTo>
                  <a:pt x="12028" y="2263"/>
                </a:moveTo>
                <a:cubicBezTo>
                  <a:pt x="12020" y="2263"/>
                  <a:pt x="12011" y="2266"/>
                  <a:pt x="12002" y="2272"/>
                </a:cubicBezTo>
                <a:lnTo>
                  <a:pt x="11777" y="2387"/>
                </a:lnTo>
                <a:cubicBezTo>
                  <a:pt x="11748" y="2399"/>
                  <a:pt x="11740" y="2428"/>
                  <a:pt x="11756" y="2456"/>
                </a:cubicBezTo>
                <a:cubicBezTo>
                  <a:pt x="11764" y="2469"/>
                  <a:pt x="11781" y="2481"/>
                  <a:pt x="11801" y="2481"/>
                </a:cubicBezTo>
                <a:cubicBezTo>
                  <a:pt x="11805" y="2481"/>
                  <a:pt x="11818" y="2481"/>
                  <a:pt x="11822" y="2477"/>
                </a:cubicBezTo>
                <a:lnTo>
                  <a:pt x="12047" y="2358"/>
                </a:lnTo>
                <a:cubicBezTo>
                  <a:pt x="12072" y="2346"/>
                  <a:pt x="12080" y="2317"/>
                  <a:pt x="12068" y="2292"/>
                </a:cubicBezTo>
                <a:cubicBezTo>
                  <a:pt x="12060" y="2273"/>
                  <a:pt x="12045" y="2263"/>
                  <a:pt x="12028" y="2263"/>
                </a:cubicBezTo>
                <a:close/>
                <a:moveTo>
                  <a:pt x="1438" y="2242"/>
                </a:moveTo>
                <a:cubicBezTo>
                  <a:pt x="1427" y="2242"/>
                  <a:pt x="1416" y="2246"/>
                  <a:pt x="1406" y="2255"/>
                </a:cubicBezTo>
                <a:cubicBezTo>
                  <a:pt x="1386" y="2276"/>
                  <a:pt x="1382" y="2305"/>
                  <a:pt x="1402" y="2325"/>
                </a:cubicBezTo>
                <a:cubicBezTo>
                  <a:pt x="1464" y="2387"/>
                  <a:pt x="1517" y="2448"/>
                  <a:pt x="1579" y="2510"/>
                </a:cubicBezTo>
                <a:cubicBezTo>
                  <a:pt x="1591" y="2522"/>
                  <a:pt x="1599" y="2526"/>
                  <a:pt x="1616" y="2526"/>
                </a:cubicBezTo>
                <a:cubicBezTo>
                  <a:pt x="1628" y="2526"/>
                  <a:pt x="1640" y="2522"/>
                  <a:pt x="1653" y="2518"/>
                </a:cubicBezTo>
                <a:cubicBezTo>
                  <a:pt x="1673" y="2497"/>
                  <a:pt x="1673" y="2464"/>
                  <a:pt x="1653" y="2444"/>
                </a:cubicBezTo>
                <a:cubicBezTo>
                  <a:pt x="1595" y="2382"/>
                  <a:pt x="1534" y="2321"/>
                  <a:pt x="1476" y="2259"/>
                </a:cubicBezTo>
                <a:cubicBezTo>
                  <a:pt x="1465" y="2248"/>
                  <a:pt x="1451" y="2242"/>
                  <a:pt x="1438" y="2242"/>
                </a:cubicBezTo>
                <a:close/>
                <a:moveTo>
                  <a:pt x="11570" y="2494"/>
                </a:moveTo>
                <a:cubicBezTo>
                  <a:pt x="11561" y="2494"/>
                  <a:pt x="11552" y="2496"/>
                  <a:pt x="11543" y="2501"/>
                </a:cubicBezTo>
                <a:cubicBezTo>
                  <a:pt x="11473" y="2542"/>
                  <a:pt x="11395" y="2583"/>
                  <a:pt x="11317" y="2620"/>
                </a:cubicBezTo>
                <a:cubicBezTo>
                  <a:pt x="11293" y="2629"/>
                  <a:pt x="11289" y="2661"/>
                  <a:pt x="11297" y="2686"/>
                </a:cubicBezTo>
                <a:cubicBezTo>
                  <a:pt x="11309" y="2702"/>
                  <a:pt x="11326" y="2711"/>
                  <a:pt x="11346" y="2711"/>
                </a:cubicBezTo>
                <a:cubicBezTo>
                  <a:pt x="11350" y="2711"/>
                  <a:pt x="11358" y="2711"/>
                  <a:pt x="11358" y="2706"/>
                </a:cubicBezTo>
                <a:cubicBezTo>
                  <a:pt x="11436" y="2665"/>
                  <a:pt x="11514" y="2629"/>
                  <a:pt x="11592" y="2588"/>
                </a:cubicBezTo>
                <a:cubicBezTo>
                  <a:pt x="11617" y="2579"/>
                  <a:pt x="11621" y="2547"/>
                  <a:pt x="11613" y="2522"/>
                </a:cubicBezTo>
                <a:cubicBezTo>
                  <a:pt x="11604" y="2505"/>
                  <a:pt x="11588" y="2494"/>
                  <a:pt x="11570" y="2494"/>
                </a:cubicBezTo>
                <a:close/>
                <a:moveTo>
                  <a:pt x="1796" y="2605"/>
                </a:moveTo>
                <a:cubicBezTo>
                  <a:pt x="1783" y="2605"/>
                  <a:pt x="1769" y="2610"/>
                  <a:pt x="1759" y="2620"/>
                </a:cubicBezTo>
                <a:cubicBezTo>
                  <a:pt x="1739" y="2637"/>
                  <a:pt x="1739" y="2670"/>
                  <a:pt x="1759" y="2690"/>
                </a:cubicBezTo>
                <a:cubicBezTo>
                  <a:pt x="1825" y="2752"/>
                  <a:pt x="1886" y="2809"/>
                  <a:pt x="1956" y="2862"/>
                </a:cubicBezTo>
                <a:cubicBezTo>
                  <a:pt x="1964" y="2870"/>
                  <a:pt x="1981" y="2875"/>
                  <a:pt x="1989" y="2875"/>
                </a:cubicBezTo>
                <a:cubicBezTo>
                  <a:pt x="2005" y="2875"/>
                  <a:pt x="2017" y="2870"/>
                  <a:pt x="2026" y="2858"/>
                </a:cubicBezTo>
                <a:cubicBezTo>
                  <a:pt x="2046" y="2838"/>
                  <a:pt x="2042" y="2809"/>
                  <a:pt x="2022" y="2788"/>
                </a:cubicBezTo>
                <a:cubicBezTo>
                  <a:pt x="1960" y="2731"/>
                  <a:pt x="1890" y="2674"/>
                  <a:pt x="1833" y="2620"/>
                </a:cubicBezTo>
                <a:cubicBezTo>
                  <a:pt x="1823" y="2610"/>
                  <a:pt x="1809" y="2605"/>
                  <a:pt x="1796" y="2605"/>
                </a:cubicBezTo>
                <a:close/>
                <a:moveTo>
                  <a:pt x="11113" y="2728"/>
                </a:moveTo>
                <a:cubicBezTo>
                  <a:pt x="11106" y="2728"/>
                  <a:pt x="11099" y="2729"/>
                  <a:pt x="11092" y="2731"/>
                </a:cubicBezTo>
                <a:cubicBezTo>
                  <a:pt x="11018" y="2768"/>
                  <a:pt x="10940" y="2809"/>
                  <a:pt x="10862" y="2846"/>
                </a:cubicBezTo>
                <a:cubicBezTo>
                  <a:pt x="10838" y="2854"/>
                  <a:pt x="10825" y="2887"/>
                  <a:pt x="10838" y="2911"/>
                </a:cubicBezTo>
                <a:cubicBezTo>
                  <a:pt x="10846" y="2932"/>
                  <a:pt x="10862" y="2940"/>
                  <a:pt x="10883" y="2940"/>
                </a:cubicBezTo>
                <a:cubicBezTo>
                  <a:pt x="10895" y="2940"/>
                  <a:pt x="10899" y="2936"/>
                  <a:pt x="10903" y="2936"/>
                </a:cubicBezTo>
                <a:cubicBezTo>
                  <a:pt x="10981" y="2899"/>
                  <a:pt x="11059" y="2858"/>
                  <a:pt x="11133" y="2825"/>
                </a:cubicBezTo>
                <a:cubicBezTo>
                  <a:pt x="11162" y="2813"/>
                  <a:pt x="11170" y="2784"/>
                  <a:pt x="11162" y="2756"/>
                </a:cubicBezTo>
                <a:cubicBezTo>
                  <a:pt x="11152" y="2737"/>
                  <a:pt x="11134" y="2728"/>
                  <a:pt x="11113" y="2728"/>
                </a:cubicBezTo>
                <a:close/>
                <a:moveTo>
                  <a:pt x="10654" y="2952"/>
                </a:moveTo>
                <a:cubicBezTo>
                  <a:pt x="10646" y="2952"/>
                  <a:pt x="10639" y="2953"/>
                  <a:pt x="10633" y="2957"/>
                </a:cubicBezTo>
                <a:lnTo>
                  <a:pt x="10403" y="3063"/>
                </a:lnTo>
                <a:cubicBezTo>
                  <a:pt x="10374" y="3075"/>
                  <a:pt x="10366" y="3104"/>
                  <a:pt x="10374" y="3133"/>
                </a:cubicBezTo>
                <a:cubicBezTo>
                  <a:pt x="10387" y="3149"/>
                  <a:pt x="10403" y="3162"/>
                  <a:pt x="10424" y="3162"/>
                </a:cubicBezTo>
                <a:cubicBezTo>
                  <a:pt x="10432" y="3162"/>
                  <a:pt x="10436" y="3157"/>
                  <a:pt x="10444" y="3157"/>
                </a:cubicBezTo>
                <a:lnTo>
                  <a:pt x="10674" y="3047"/>
                </a:lnTo>
                <a:cubicBezTo>
                  <a:pt x="10698" y="3039"/>
                  <a:pt x="10711" y="3010"/>
                  <a:pt x="10698" y="2981"/>
                </a:cubicBezTo>
                <a:cubicBezTo>
                  <a:pt x="10692" y="2963"/>
                  <a:pt x="10673" y="2952"/>
                  <a:pt x="10654" y="2952"/>
                </a:cubicBezTo>
                <a:close/>
                <a:moveTo>
                  <a:pt x="2188" y="2933"/>
                </a:moveTo>
                <a:cubicBezTo>
                  <a:pt x="2171" y="2933"/>
                  <a:pt x="2155" y="2940"/>
                  <a:pt x="2145" y="2952"/>
                </a:cubicBezTo>
                <a:cubicBezTo>
                  <a:pt x="2128" y="2973"/>
                  <a:pt x="2132" y="3010"/>
                  <a:pt x="2153" y="3022"/>
                </a:cubicBezTo>
                <a:cubicBezTo>
                  <a:pt x="2222" y="3080"/>
                  <a:pt x="2292" y="3133"/>
                  <a:pt x="2358" y="3182"/>
                </a:cubicBezTo>
                <a:cubicBezTo>
                  <a:pt x="2370" y="3186"/>
                  <a:pt x="2378" y="3194"/>
                  <a:pt x="2391" y="3194"/>
                </a:cubicBezTo>
                <a:cubicBezTo>
                  <a:pt x="2407" y="3194"/>
                  <a:pt x="2419" y="3186"/>
                  <a:pt x="2423" y="3166"/>
                </a:cubicBezTo>
                <a:cubicBezTo>
                  <a:pt x="2440" y="3145"/>
                  <a:pt x="2436" y="3108"/>
                  <a:pt x="2415" y="3096"/>
                </a:cubicBezTo>
                <a:lnTo>
                  <a:pt x="2214" y="2940"/>
                </a:lnTo>
                <a:cubicBezTo>
                  <a:pt x="2207" y="2936"/>
                  <a:pt x="2197" y="2933"/>
                  <a:pt x="2188" y="2933"/>
                </a:cubicBezTo>
                <a:close/>
                <a:moveTo>
                  <a:pt x="10190" y="3163"/>
                </a:moveTo>
                <a:cubicBezTo>
                  <a:pt x="10183" y="3163"/>
                  <a:pt x="10176" y="3164"/>
                  <a:pt x="10169" y="3166"/>
                </a:cubicBezTo>
                <a:cubicBezTo>
                  <a:pt x="10087" y="3203"/>
                  <a:pt x="10014" y="3235"/>
                  <a:pt x="9936" y="3268"/>
                </a:cubicBezTo>
                <a:cubicBezTo>
                  <a:pt x="9911" y="3280"/>
                  <a:pt x="9899" y="3309"/>
                  <a:pt x="9911" y="3338"/>
                </a:cubicBezTo>
                <a:cubicBezTo>
                  <a:pt x="9915" y="3354"/>
                  <a:pt x="9936" y="3367"/>
                  <a:pt x="9956" y="3367"/>
                </a:cubicBezTo>
                <a:cubicBezTo>
                  <a:pt x="9960" y="3367"/>
                  <a:pt x="9973" y="3367"/>
                  <a:pt x="9977" y="3363"/>
                </a:cubicBezTo>
                <a:cubicBezTo>
                  <a:pt x="10055" y="3330"/>
                  <a:pt x="10137" y="3297"/>
                  <a:pt x="10210" y="3260"/>
                </a:cubicBezTo>
                <a:cubicBezTo>
                  <a:pt x="10239" y="3248"/>
                  <a:pt x="10247" y="3219"/>
                  <a:pt x="10239" y="3194"/>
                </a:cubicBezTo>
                <a:cubicBezTo>
                  <a:pt x="10230" y="3173"/>
                  <a:pt x="10211" y="3163"/>
                  <a:pt x="10190" y="3163"/>
                </a:cubicBezTo>
                <a:close/>
                <a:moveTo>
                  <a:pt x="2597" y="3241"/>
                </a:moveTo>
                <a:cubicBezTo>
                  <a:pt x="2581" y="3241"/>
                  <a:pt x="2565" y="3248"/>
                  <a:pt x="2555" y="3264"/>
                </a:cubicBezTo>
                <a:cubicBezTo>
                  <a:pt x="2538" y="3289"/>
                  <a:pt x="2542" y="3322"/>
                  <a:pt x="2571" y="3338"/>
                </a:cubicBezTo>
                <a:cubicBezTo>
                  <a:pt x="2641" y="3383"/>
                  <a:pt x="2719" y="3428"/>
                  <a:pt x="2788" y="3473"/>
                </a:cubicBezTo>
                <a:cubicBezTo>
                  <a:pt x="2797" y="3481"/>
                  <a:pt x="2805" y="3481"/>
                  <a:pt x="2817" y="3481"/>
                </a:cubicBezTo>
                <a:cubicBezTo>
                  <a:pt x="2838" y="3481"/>
                  <a:pt x="2850" y="3469"/>
                  <a:pt x="2858" y="3461"/>
                </a:cubicBezTo>
                <a:cubicBezTo>
                  <a:pt x="2870" y="3432"/>
                  <a:pt x="2866" y="3404"/>
                  <a:pt x="2842" y="3387"/>
                </a:cubicBezTo>
                <a:lnTo>
                  <a:pt x="2624" y="3248"/>
                </a:lnTo>
                <a:cubicBezTo>
                  <a:pt x="2616" y="3243"/>
                  <a:pt x="2606" y="3241"/>
                  <a:pt x="2597" y="3241"/>
                </a:cubicBezTo>
                <a:close/>
                <a:moveTo>
                  <a:pt x="9726" y="3362"/>
                </a:moveTo>
                <a:cubicBezTo>
                  <a:pt x="9719" y="3362"/>
                  <a:pt x="9713" y="3363"/>
                  <a:pt x="9706" y="3367"/>
                </a:cubicBezTo>
                <a:cubicBezTo>
                  <a:pt x="9628" y="3404"/>
                  <a:pt x="9546" y="3432"/>
                  <a:pt x="9468" y="3465"/>
                </a:cubicBezTo>
                <a:cubicBezTo>
                  <a:pt x="9444" y="3473"/>
                  <a:pt x="9427" y="3506"/>
                  <a:pt x="9439" y="3531"/>
                </a:cubicBezTo>
                <a:cubicBezTo>
                  <a:pt x="9444" y="3551"/>
                  <a:pt x="9464" y="3559"/>
                  <a:pt x="9485" y="3559"/>
                </a:cubicBezTo>
                <a:cubicBezTo>
                  <a:pt x="9489" y="3559"/>
                  <a:pt x="9493" y="3559"/>
                  <a:pt x="9505" y="3555"/>
                </a:cubicBezTo>
                <a:cubicBezTo>
                  <a:pt x="9587" y="3527"/>
                  <a:pt x="9669" y="3490"/>
                  <a:pt x="9747" y="3457"/>
                </a:cubicBezTo>
                <a:cubicBezTo>
                  <a:pt x="9772" y="3449"/>
                  <a:pt x="9780" y="3420"/>
                  <a:pt x="9772" y="3391"/>
                </a:cubicBezTo>
                <a:cubicBezTo>
                  <a:pt x="9763" y="3373"/>
                  <a:pt x="9745" y="3362"/>
                  <a:pt x="9726" y="3362"/>
                </a:cubicBezTo>
                <a:close/>
                <a:moveTo>
                  <a:pt x="3042" y="3503"/>
                </a:moveTo>
                <a:cubicBezTo>
                  <a:pt x="3024" y="3503"/>
                  <a:pt x="3005" y="3514"/>
                  <a:pt x="2993" y="3531"/>
                </a:cubicBezTo>
                <a:cubicBezTo>
                  <a:pt x="2981" y="3555"/>
                  <a:pt x="2989" y="3588"/>
                  <a:pt x="3014" y="3604"/>
                </a:cubicBezTo>
                <a:cubicBezTo>
                  <a:pt x="3092" y="3645"/>
                  <a:pt x="3170" y="3682"/>
                  <a:pt x="3248" y="3719"/>
                </a:cubicBezTo>
                <a:cubicBezTo>
                  <a:pt x="3252" y="3727"/>
                  <a:pt x="3260" y="3727"/>
                  <a:pt x="3268" y="3727"/>
                </a:cubicBezTo>
                <a:cubicBezTo>
                  <a:pt x="3289" y="3727"/>
                  <a:pt x="3301" y="3715"/>
                  <a:pt x="3317" y="3695"/>
                </a:cubicBezTo>
                <a:cubicBezTo>
                  <a:pt x="3330" y="3670"/>
                  <a:pt x="3317" y="3637"/>
                  <a:pt x="3293" y="3629"/>
                </a:cubicBezTo>
                <a:cubicBezTo>
                  <a:pt x="3215" y="3592"/>
                  <a:pt x="3137" y="3551"/>
                  <a:pt x="3067" y="3510"/>
                </a:cubicBezTo>
                <a:cubicBezTo>
                  <a:pt x="3059" y="3505"/>
                  <a:pt x="3051" y="3503"/>
                  <a:pt x="3042" y="3503"/>
                </a:cubicBezTo>
                <a:close/>
                <a:moveTo>
                  <a:pt x="9246" y="3547"/>
                </a:moveTo>
                <a:cubicBezTo>
                  <a:pt x="9240" y="3547"/>
                  <a:pt x="9233" y="3548"/>
                  <a:pt x="9226" y="3551"/>
                </a:cubicBezTo>
                <a:cubicBezTo>
                  <a:pt x="9144" y="3580"/>
                  <a:pt x="9070" y="3613"/>
                  <a:pt x="8988" y="3637"/>
                </a:cubicBezTo>
                <a:cubicBezTo>
                  <a:pt x="8960" y="3650"/>
                  <a:pt x="8947" y="3678"/>
                  <a:pt x="8956" y="3703"/>
                </a:cubicBezTo>
                <a:cubicBezTo>
                  <a:pt x="8960" y="3727"/>
                  <a:pt x="8980" y="3740"/>
                  <a:pt x="9001" y="3740"/>
                </a:cubicBezTo>
                <a:cubicBezTo>
                  <a:pt x="9009" y="3740"/>
                  <a:pt x="9013" y="3740"/>
                  <a:pt x="9021" y="3736"/>
                </a:cubicBezTo>
                <a:cubicBezTo>
                  <a:pt x="9103" y="3711"/>
                  <a:pt x="9181" y="3678"/>
                  <a:pt x="9263" y="3650"/>
                </a:cubicBezTo>
                <a:cubicBezTo>
                  <a:pt x="9288" y="3637"/>
                  <a:pt x="9304" y="3609"/>
                  <a:pt x="9296" y="3580"/>
                </a:cubicBezTo>
                <a:cubicBezTo>
                  <a:pt x="9286" y="3561"/>
                  <a:pt x="9267" y="3547"/>
                  <a:pt x="9246" y="3547"/>
                </a:cubicBezTo>
                <a:close/>
                <a:moveTo>
                  <a:pt x="8760" y="3721"/>
                </a:moveTo>
                <a:cubicBezTo>
                  <a:pt x="8755" y="3721"/>
                  <a:pt x="8751" y="3722"/>
                  <a:pt x="8746" y="3723"/>
                </a:cubicBezTo>
                <a:lnTo>
                  <a:pt x="8500" y="3801"/>
                </a:lnTo>
                <a:cubicBezTo>
                  <a:pt x="8468" y="3805"/>
                  <a:pt x="8451" y="3838"/>
                  <a:pt x="8464" y="3863"/>
                </a:cubicBezTo>
                <a:cubicBezTo>
                  <a:pt x="8476" y="3883"/>
                  <a:pt x="8496" y="3900"/>
                  <a:pt x="8517" y="3900"/>
                </a:cubicBezTo>
                <a:lnTo>
                  <a:pt x="8537" y="3900"/>
                </a:lnTo>
                <a:lnTo>
                  <a:pt x="8779" y="3822"/>
                </a:lnTo>
                <a:cubicBezTo>
                  <a:pt x="8808" y="3814"/>
                  <a:pt x="8824" y="3781"/>
                  <a:pt x="8812" y="3756"/>
                </a:cubicBezTo>
                <a:cubicBezTo>
                  <a:pt x="8805" y="3736"/>
                  <a:pt x="8782" y="3721"/>
                  <a:pt x="8760" y="3721"/>
                </a:cubicBezTo>
                <a:close/>
                <a:moveTo>
                  <a:pt x="3493" y="3733"/>
                </a:moveTo>
                <a:cubicBezTo>
                  <a:pt x="3472" y="3733"/>
                  <a:pt x="3454" y="3742"/>
                  <a:pt x="3444" y="3760"/>
                </a:cubicBezTo>
                <a:cubicBezTo>
                  <a:pt x="3436" y="3789"/>
                  <a:pt x="3444" y="3818"/>
                  <a:pt x="3473" y="3830"/>
                </a:cubicBezTo>
                <a:cubicBezTo>
                  <a:pt x="3555" y="3863"/>
                  <a:pt x="3629" y="3896"/>
                  <a:pt x="3711" y="3924"/>
                </a:cubicBezTo>
                <a:cubicBezTo>
                  <a:pt x="3723" y="3932"/>
                  <a:pt x="3727" y="3932"/>
                  <a:pt x="3731" y="3932"/>
                </a:cubicBezTo>
                <a:cubicBezTo>
                  <a:pt x="3752" y="3932"/>
                  <a:pt x="3772" y="3916"/>
                  <a:pt x="3781" y="3900"/>
                </a:cubicBezTo>
                <a:cubicBezTo>
                  <a:pt x="3789" y="3875"/>
                  <a:pt x="3772" y="3842"/>
                  <a:pt x="3748" y="3834"/>
                </a:cubicBezTo>
                <a:cubicBezTo>
                  <a:pt x="3666" y="3801"/>
                  <a:pt x="3588" y="3773"/>
                  <a:pt x="3514" y="3736"/>
                </a:cubicBezTo>
                <a:cubicBezTo>
                  <a:pt x="3507" y="3734"/>
                  <a:pt x="3500" y="3733"/>
                  <a:pt x="3493" y="3733"/>
                </a:cubicBezTo>
                <a:close/>
                <a:moveTo>
                  <a:pt x="8261" y="3869"/>
                </a:moveTo>
                <a:cubicBezTo>
                  <a:pt x="8256" y="3869"/>
                  <a:pt x="8251" y="3870"/>
                  <a:pt x="8246" y="3871"/>
                </a:cubicBezTo>
                <a:cubicBezTo>
                  <a:pt x="8168" y="3896"/>
                  <a:pt x="8086" y="3916"/>
                  <a:pt x="8004" y="3937"/>
                </a:cubicBezTo>
                <a:cubicBezTo>
                  <a:pt x="7976" y="3941"/>
                  <a:pt x="7959" y="3973"/>
                  <a:pt x="7967" y="3998"/>
                </a:cubicBezTo>
                <a:cubicBezTo>
                  <a:pt x="7971" y="4023"/>
                  <a:pt x="7996" y="4039"/>
                  <a:pt x="8017" y="4039"/>
                </a:cubicBezTo>
                <a:cubicBezTo>
                  <a:pt x="8025" y="4039"/>
                  <a:pt x="8029" y="4039"/>
                  <a:pt x="8025" y="4035"/>
                </a:cubicBezTo>
                <a:cubicBezTo>
                  <a:pt x="8111" y="4014"/>
                  <a:pt x="8193" y="3986"/>
                  <a:pt x="8275" y="3965"/>
                </a:cubicBezTo>
                <a:cubicBezTo>
                  <a:pt x="8299" y="3961"/>
                  <a:pt x="8316" y="3932"/>
                  <a:pt x="8312" y="3904"/>
                </a:cubicBezTo>
                <a:cubicBezTo>
                  <a:pt x="8305" y="3884"/>
                  <a:pt x="8284" y="3869"/>
                  <a:pt x="8261" y="3869"/>
                </a:cubicBezTo>
                <a:close/>
                <a:moveTo>
                  <a:pt x="3974" y="3912"/>
                </a:moveTo>
                <a:cubicBezTo>
                  <a:pt x="3953" y="3912"/>
                  <a:pt x="3935" y="3926"/>
                  <a:pt x="3928" y="3945"/>
                </a:cubicBezTo>
                <a:cubicBezTo>
                  <a:pt x="3916" y="3978"/>
                  <a:pt x="3932" y="4002"/>
                  <a:pt x="3957" y="4014"/>
                </a:cubicBezTo>
                <a:lnTo>
                  <a:pt x="4203" y="4088"/>
                </a:lnTo>
                <a:lnTo>
                  <a:pt x="4219" y="4088"/>
                </a:lnTo>
                <a:cubicBezTo>
                  <a:pt x="4244" y="4088"/>
                  <a:pt x="4265" y="4072"/>
                  <a:pt x="4273" y="4055"/>
                </a:cubicBezTo>
                <a:cubicBezTo>
                  <a:pt x="4277" y="4027"/>
                  <a:pt x="4260" y="4002"/>
                  <a:pt x="4236" y="3994"/>
                </a:cubicBezTo>
                <a:cubicBezTo>
                  <a:pt x="4158" y="3965"/>
                  <a:pt x="4076" y="3941"/>
                  <a:pt x="3994" y="3916"/>
                </a:cubicBezTo>
                <a:cubicBezTo>
                  <a:pt x="3987" y="3913"/>
                  <a:pt x="3981" y="3912"/>
                  <a:pt x="3974" y="3912"/>
                </a:cubicBezTo>
                <a:close/>
                <a:moveTo>
                  <a:pt x="7776" y="3996"/>
                </a:moveTo>
                <a:cubicBezTo>
                  <a:pt x="7771" y="3996"/>
                  <a:pt x="7767" y="3997"/>
                  <a:pt x="7762" y="3998"/>
                </a:cubicBezTo>
                <a:cubicBezTo>
                  <a:pt x="7680" y="4010"/>
                  <a:pt x="7594" y="4035"/>
                  <a:pt x="7512" y="4047"/>
                </a:cubicBezTo>
                <a:cubicBezTo>
                  <a:pt x="7479" y="4055"/>
                  <a:pt x="7463" y="4084"/>
                  <a:pt x="7471" y="4109"/>
                </a:cubicBezTo>
                <a:cubicBezTo>
                  <a:pt x="7475" y="4138"/>
                  <a:pt x="7496" y="4150"/>
                  <a:pt x="7520" y="4150"/>
                </a:cubicBezTo>
                <a:lnTo>
                  <a:pt x="7533" y="4150"/>
                </a:lnTo>
                <a:cubicBezTo>
                  <a:pt x="7615" y="4138"/>
                  <a:pt x="7701" y="4121"/>
                  <a:pt x="7783" y="4101"/>
                </a:cubicBezTo>
                <a:cubicBezTo>
                  <a:pt x="7812" y="4092"/>
                  <a:pt x="7828" y="4064"/>
                  <a:pt x="7824" y="4039"/>
                </a:cubicBezTo>
                <a:cubicBezTo>
                  <a:pt x="7820" y="4012"/>
                  <a:pt x="7797" y="3996"/>
                  <a:pt x="7776" y="3996"/>
                </a:cubicBezTo>
                <a:close/>
                <a:moveTo>
                  <a:pt x="4469" y="4050"/>
                </a:moveTo>
                <a:cubicBezTo>
                  <a:pt x="4445" y="4050"/>
                  <a:pt x="4424" y="4067"/>
                  <a:pt x="4420" y="4088"/>
                </a:cubicBezTo>
                <a:cubicBezTo>
                  <a:pt x="4408" y="4113"/>
                  <a:pt x="4429" y="4146"/>
                  <a:pt x="4453" y="4150"/>
                </a:cubicBezTo>
                <a:cubicBezTo>
                  <a:pt x="4539" y="4170"/>
                  <a:pt x="4625" y="4191"/>
                  <a:pt x="4707" y="4207"/>
                </a:cubicBezTo>
                <a:lnTo>
                  <a:pt x="4716" y="4207"/>
                </a:lnTo>
                <a:cubicBezTo>
                  <a:pt x="4744" y="4207"/>
                  <a:pt x="4761" y="4191"/>
                  <a:pt x="4769" y="4166"/>
                </a:cubicBezTo>
                <a:cubicBezTo>
                  <a:pt x="4773" y="4133"/>
                  <a:pt x="4753" y="4109"/>
                  <a:pt x="4728" y="4105"/>
                </a:cubicBezTo>
                <a:cubicBezTo>
                  <a:pt x="4646" y="4088"/>
                  <a:pt x="4564" y="4072"/>
                  <a:pt x="4482" y="4051"/>
                </a:cubicBezTo>
                <a:cubicBezTo>
                  <a:pt x="4478" y="4050"/>
                  <a:pt x="4473" y="4050"/>
                  <a:pt x="4469" y="4050"/>
                </a:cubicBezTo>
                <a:close/>
                <a:moveTo>
                  <a:pt x="7265" y="4088"/>
                </a:moveTo>
                <a:cubicBezTo>
                  <a:pt x="7263" y="4088"/>
                  <a:pt x="7260" y="4088"/>
                  <a:pt x="7258" y="4088"/>
                </a:cubicBezTo>
                <a:cubicBezTo>
                  <a:pt x="7176" y="4105"/>
                  <a:pt x="7090" y="4121"/>
                  <a:pt x="7008" y="4129"/>
                </a:cubicBezTo>
                <a:cubicBezTo>
                  <a:pt x="6979" y="4129"/>
                  <a:pt x="6959" y="4162"/>
                  <a:pt x="6963" y="4187"/>
                </a:cubicBezTo>
                <a:cubicBezTo>
                  <a:pt x="6967" y="4211"/>
                  <a:pt x="6987" y="4232"/>
                  <a:pt x="7012" y="4232"/>
                </a:cubicBezTo>
                <a:lnTo>
                  <a:pt x="7024" y="4232"/>
                </a:lnTo>
                <a:cubicBezTo>
                  <a:pt x="7110" y="4220"/>
                  <a:pt x="7196" y="4207"/>
                  <a:pt x="7278" y="4191"/>
                </a:cubicBezTo>
                <a:cubicBezTo>
                  <a:pt x="7307" y="4187"/>
                  <a:pt x="7328" y="4158"/>
                  <a:pt x="7319" y="4129"/>
                </a:cubicBezTo>
                <a:cubicBezTo>
                  <a:pt x="7316" y="4107"/>
                  <a:pt x="7291" y="4088"/>
                  <a:pt x="7265" y="4088"/>
                </a:cubicBezTo>
                <a:close/>
                <a:moveTo>
                  <a:pt x="4967" y="4156"/>
                </a:moveTo>
                <a:cubicBezTo>
                  <a:pt x="4946" y="4156"/>
                  <a:pt x="4928" y="4174"/>
                  <a:pt x="4921" y="4195"/>
                </a:cubicBezTo>
                <a:cubicBezTo>
                  <a:pt x="4917" y="4224"/>
                  <a:pt x="4937" y="4248"/>
                  <a:pt x="4962" y="4252"/>
                </a:cubicBezTo>
                <a:cubicBezTo>
                  <a:pt x="5052" y="4265"/>
                  <a:pt x="5130" y="4273"/>
                  <a:pt x="5220" y="4285"/>
                </a:cubicBezTo>
                <a:lnTo>
                  <a:pt x="5224" y="4285"/>
                </a:lnTo>
                <a:cubicBezTo>
                  <a:pt x="5249" y="4285"/>
                  <a:pt x="5273" y="4265"/>
                  <a:pt x="5273" y="4244"/>
                </a:cubicBezTo>
                <a:cubicBezTo>
                  <a:pt x="5273" y="4211"/>
                  <a:pt x="5257" y="4191"/>
                  <a:pt x="5228" y="4187"/>
                </a:cubicBezTo>
                <a:cubicBezTo>
                  <a:pt x="5146" y="4174"/>
                  <a:pt x="5060" y="4166"/>
                  <a:pt x="4978" y="4158"/>
                </a:cubicBezTo>
                <a:cubicBezTo>
                  <a:pt x="4974" y="4157"/>
                  <a:pt x="4971" y="4156"/>
                  <a:pt x="4967" y="4156"/>
                </a:cubicBezTo>
                <a:close/>
                <a:moveTo>
                  <a:pt x="6758" y="4161"/>
                </a:moveTo>
                <a:cubicBezTo>
                  <a:pt x="6755" y="4161"/>
                  <a:pt x="6752" y="4162"/>
                  <a:pt x="6749" y="4162"/>
                </a:cubicBezTo>
                <a:cubicBezTo>
                  <a:pt x="6667" y="4170"/>
                  <a:pt x="6581" y="4183"/>
                  <a:pt x="6499" y="4187"/>
                </a:cubicBezTo>
                <a:cubicBezTo>
                  <a:pt x="6475" y="4191"/>
                  <a:pt x="6454" y="4211"/>
                  <a:pt x="6454" y="4244"/>
                </a:cubicBezTo>
                <a:cubicBezTo>
                  <a:pt x="6454" y="4269"/>
                  <a:pt x="6479" y="4289"/>
                  <a:pt x="6503" y="4289"/>
                </a:cubicBezTo>
                <a:cubicBezTo>
                  <a:pt x="6594" y="4285"/>
                  <a:pt x="6680" y="4273"/>
                  <a:pt x="6762" y="4265"/>
                </a:cubicBezTo>
                <a:cubicBezTo>
                  <a:pt x="6795" y="4261"/>
                  <a:pt x="6811" y="4232"/>
                  <a:pt x="6807" y="4207"/>
                </a:cubicBezTo>
                <a:cubicBezTo>
                  <a:pt x="6803" y="4178"/>
                  <a:pt x="6783" y="4161"/>
                  <a:pt x="6758" y="4161"/>
                </a:cubicBezTo>
                <a:close/>
                <a:moveTo>
                  <a:pt x="5472" y="4201"/>
                </a:moveTo>
                <a:cubicBezTo>
                  <a:pt x="5447" y="4201"/>
                  <a:pt x="5429" y="4220"/>
                  <a:pt x="5429" y="4248"/>
                </a:cubicBezTo>
                <a:cubicBezTo>
                  <a:pt x="5425" y="4277"/>
                  <a:pt x="5446" y="4306"/>
                  <a:pt x="5474" y="4306"/>
                </a:cubicBezTo>
                <a:cubicBezTo>
                  <a:pt x="5564" y="4310"/>
                  <a:pt x="5651" y="4314"/>
                  <a:pt x="5737" y="4314"/>
                </a:cubicBezTo>
                <a:cubicBezTo>
                  <a:pt x="5761" y="4314"/>
                  <a:pt x="5786" y="4293"/>
                  <a:pt x="5794" y="4265"/>
                </a:cubicBezTo>
                <a:cubicBezTo>
                  <a:pt x="5794" y="4240"/>
                  <a:pt x="5774" y="4211"/>
                  <a:pt x="5741" y="4211"/>
                </a:cubicBezTo>
                <a:cubicBezTo>
                  <a:pt x="5655" y="4211"/>
                  <a:pt x="5569" y="4207"/>
                  <a:pt x="5487" y="4203"/>
                </a:cubicBezTo>
                <a:cubicBezTo>
                  <a:pt x="5482" y="4202"/>
                  <a:pt x="5477" y="4201"/>
                  <a:pt x="5472" y="4201"/>
                </a:cubicBezTo>
                <a:close/>
                <a:moveTo>
                  <a:pt x="6249" y="4203"/>
                </a:moveTo>
                <a:cubicBezTo>
                  <a:pt x="6163" y="4207"/>
                  <a:pt x="6077" y="4211"/>
                  <a:pt x="5991" y="4211"/>
                </a:cubicBezTo>
                <a:cubicBezTo>
                  <a:pt x="5962" y="4211"/>
                  <a:pt x="5942" y="4232"/>
                  <a:pt x="5942" y="4265"/>
                </a:cubicBezTo>
                <a:cubicBezTo>
                  <a:pt x="5942" y="4293"/>
                  <a:pt x="5966" y="4314"/>
                  <a:pt x="5991" y="4314"/>
                </a:cubicBezTo>
                <a:cubicBezTo>
                  <a:pt x="6081" y="4314"/>
                  <a:pt x="6167" y="4314"/>
                  <a:pt x="6253" y="4297"/>
                </a:cubicBezTo>
                <a:cubicBezTo>
                  <a:pt x="6282" y="4297"/>
                  <a:pt x="6298" y="4277"/>
                  <a:pt x="6298" y="4248"/>
                </a:cubicBezTo>
                <a:cubicBezTo>
                  <a:pt x="6298" y="4224"/>
                  <a:pt x="6274" y="4203"/>
                  <a:pt x="6249" y="4203"/>
                </a:cubicBezTo>
                <a:close/>
              </a:path>
            </a:pathLst>
          </a:custGeom>
          <a:solidFill>
            <a:srgbClr val="753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Google Shape;62;p5"/>
          <p:cNvSpPr/>
          <p:nvPr/>
        </p:nvSpPr>
        <p:spPr>
          <a:xfrm flipH="1">
            <a:off x="-91008" y="-63500"/>
            <a:ext cx="9449141" cy="6985015"/>
          </a:xfrm>
          <a:custGeom>
            <a:avLst/>
            <a:gdLst/>
            <a:ahLst/>
            <a:cxnLst/>
            <a:rect l="l" t="t" r="r" b="b"/>
            <a:pathLst>
              <a:path w="73507" h="43089" extrusionOk="0">
                <a:moveTo>
                  <a:pt x="1001" y="1"/>
                </a:moveTo>
                <a:cubicBezTo>
                  <a:pt x="448" y="1"/>
                  <a:pt x="1" y="398"/>
                  <a:pt x="1" y="890"/>
                </a:cubicBezTo>
                <a:lnTo>
                  <a:pt x="1" y="6332"/>
                </a:lnTo>
                <a:cubicBezTo>
                  <a:pt x="357" y="6725"/>
                  <a:pt x="759" y="7090"/>
                  <a:pt x="1198" y="7410"/>
                </a:cubicBezTo>
                <a:cubicBezTo>
                  <a:pt x="3256" y="8915"/>
                  <a:pt x="5946" y="9584"/>
                  <a:pt x="8599" y="9850"/>
                </a:cubicBezTo>
                <a:cubicBezTo>
                  <a:pt x="9758" y="9966"/>
                  <a:pt x="10920" y="10012"/>
                  <a:pt x="12084" y="10012"/>
                </a:cubicBezTo>
                <a:cubicBezTo>
                  <a:pt x="16890" y="10012"/>
                  <a:pt x="21739" y="9219"/>
                  <a:pt x="26527" y="9219"/>
                </a:cubicBezTo>
                <a:cubicBezTo>
                  <a:pt x="28273" y="9219"/>
                  <a:pt x="30010" y="9325"/>
                  <a:pt x="31735" y="9612"/>
                </a:cubicBezTo>
                <a:cubicBezTo>
                  <a:pt x="33584" y="9920"/>
                  <a:pt x="35466" y="10477"/>
                  <a:pt x="36774" y="11679"/>
                </a:cubicBezTo>
                <a:cubicBezTo>
                  <a:pt x="37365" y="12220"/>
                  <a:pt x="37824" y="12925"/>
                  <a:pt x="37840" y="13676"/>
                </a:cubicBezTo>
                <a:cubicBezTo>
                  <a:pt x="37849" y="14299"/>
                  <a:pt x="37557" y="14894"/>
                  <a:pt x="37221" y="15435"/>
                </a:cubicBezTo>
                <a:cubicBezTo>
                  <a:pt x="36200" y="17079"/>
                  <a:pt x="34650" y="18732"/>
                  <a:pt x="34999" y="20581"/>
                </a:cubicBezTo>
                <a:cubicBezTo>
                  <a:pt x="35257" y="21930"/>
                  <a:pt x="36487" y="22972"/>
                  <a:pt x="37820" y="23652"/>
                </a:cubicBezTo>
                <a:cubicBezTo>
                  <a:pt x="39153" y="24333"/>
                  <a:pt x="40637" y="24768"/>
                  <a:pt x="41937" y="25498"/>
                </a:cubicBezTo>
                <a:cubicBezTo>
                  <a:pt x="43126" y="26170"/>
                  <a:pt x="44225" y="27339"/>
                  <a:pt x="43876" y="28548"/>
                </a:cubicBezTo>
                <a:cubicBezTo>
                  <a:pt x="43753" y="28983"/>
                  <a:pt x="43454" y="29360"/>
                  <a:pt x="43138" y="29717"/>
                </a:cubicBezTo>
                <a:cubicBezTo>
                  <a:pt x="42068" y="30935"/>
                  <a:pt x="40817" y="32026"/>
                  <a:pt x="39419" y="32956"/>
                </a:cubicBezTo>
                <a:cubicBezTo>
                  <a:pt x="38127" y="33818"/>
                  <a:pt x="36598" y="34670"/>
                  <a:pt x="36258" y="36073"/>
                </a:cubicBezTo>
                <a:cubicBezTo>
                  <a:pt x="36081" y="36782"/>
                  <a:pt x="36249" y="37541"/>
                  <a:pt x="36020" y="38238"/>
                </a:cubicBezTo>
                <a:cubicBezTo>
                  <a:pt x="35729" y="39120"/>
                  <a:pt x="34831" y="39763"/>
                  <a:pt x="33851" y="40050"/>
                </a:cubicBezTo>
                <a:cubicBezTo>
                  <a:pt x="33203" y="40241"/>
                  <a:pt x="32520" y="40299"/>
                  <a:pt x="31833" y="40299"/>
                </a:cubicBezTo>
                <a:cubicBezTo>
                  <a:pt x="31484" y="40299"/>
                  <a:pt x="31134" y="40284"/>
                  <a:pt x="30787" y="40264"/>
                </a:cubicBezTo>
                <a:cubicBezTo>
                  <a:pt x="28977" y="40157"/>
                  <a:pt x="27150" y="39909"/>
                  <a:pt x="25346" y="39909"/>
                </a:cubicBezTo>
                <a:cubicBezTo>
                  <a:pt x="24449" y="39909"/>
                  <a:pt x="23558" y="39970"/>
                  <a:pt x="22677" y="40141"/>
                </a:cubicBezTo>
                <a:cubicBezTo>
                  <a:pt x="20766" y="40510"/>
                  <a:pt x="18892" y="41609"/>
                  <a:pt x="18014" y="43089"/>
                </a:cubicBezTo>
                <a:lnTo>
                  <a:pt x="44446" y="43089"/>
                </a:lnTo>
                <a:cubicBezTo>
                  <a:pt x="47768" y="41412"/>
                  <a:pt x="51401" y="40218"/>
                  <a:pt x="55173" y="39603"/>
                </a:cubicBezTo>
                <a:cubicBezTo>
                  <a:pt x="57990" y="39140"/>
                  <a:pt x="61566" y="39214"/>
                  <a:pt x="63571" y="37098"/>
                </a:cubicBezTo>
                <a:cubicBezTo>
                  <a:pt x="64535" y="36077"/>
                  <a:pt x="65068" y="34597"/>
                  <a:pt x="64272" y="33371"/>
                </a:cubicBezTo>
                <a:cubicBezTo>
                  <a:pt x="63547" y="32251"/>
                  <a:pt x="62091" y="31767"/>
                  <a:pt x="60955" y="31050"/>
                </a:cubicBezTo>
                <a:cubicBezTo>
                  <a:pt x="59315" y="30008"/>
                  <a:pt x="58228" y="27999"/>
                  <a:pt x="60205" y="26748"/>
                </a:cubicBezTo>
                <a:cubicBezTo>
                  <a:pt x="61078" y="26195"/>
                  <a:pt x="62218" y="25949"/>
                  <a:pt x="62952" y="25227"/>
                </a:cubicBezTo>
                <a:cubicBezTo>
                  <a:pt x="64293" y="23898"/>
                  <a:pt x="62919" y="22156"/>
                  <a:pt x="61591" y="21352"/>
                </a:cubicBezTo>
                <a:cubicBezTo>
                  <a:pt x="59577" y="20130"/>
                  <a:pt x="56764" y="19466"/>
                  <a:pt x="56424" y="16956"/>
                </a:cubicBezTo>
                <a:cubicBezTo>
                  <a:pt x="56116" y="14676"/>
                  <a:pt x="57851" y="12774"/>
                  <a:pt x="59905" y="11621"/>
                </a:cubicBezTo>
                <a:cubicBezTo>
                  <a:pt x="63374" y="9673"/>
                  <a:pt x="67611" y="8778"/>
                  <a:pt x="71780" y="8778"/>
                </a:cubicBezTo>
                <a:cubicBezTo>
                  <a:pt x="72358" y="8778"/>
                  <a:pt x="72934" y="8795"/>
                  <a:pt x="73507" y="8829"/>
                </a:cubicBezTo>
                <a:lnTo>
                  <a:pt x="73507" y="890"/>
                </a:lnTo>
                <a:cubicBezTo>
                  <a:pt x="73507" y="402"/>
                  <a:pt x="73060" y="1"/>
                  <a:pt x="72502" y="1"/>
                </a:cubicBezTo>
                <a:close/>
              </a:path>
            </a:pathLst>
          </a:custGeom>
          <a:gradFill>
            <a:gsLst>
              <a:gs pos="0">
                <a:srgbClr val="131263">
                  <a:alpha val="21540"/>
                </a:srgbClr>
              </a:gs>
              <a:gs pos="100000">
                <a:srgbClr val="0C0C33">
                  <a:alpha val="2154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3" name="Google Shape;63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53325" y="-171139"/>
            <a:ext cx="9251902" cy="731530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5"/>
          <p:cNvSpPr txBox="1">
            <a:spLocks noGrp="1"/>
          </p:cNvSpPr>
          <p:nvPr>
            <p:ph type="title"/>
          </p:nvPr>
        </p:nvSpPr>
        <p:spPr>
          <a:xfrm flipH="1">
            <a:off x="3850057" y="1522251"/>
            <a:ext cx="4622400" cy="175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3600"/>
              <a:buNone/>
              <a:defRPr sz="3600">
                <a:solidFill>
                  <a:srgbClr val="0F0F4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1"/>
          </p:nvPr>
        </p:nvSpPr>
        <p:spPr>
          <a:xfrm flipH="1">
            <a:off x="5400475" y="3970733"/>
            <a:ext cx="28647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200"/>
              <a:buNone/>
              <a:defRPr>
                <a:solidFill>
                  <a:srgbClr val="0F0F4B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title" idx="2"/>
          </p:nvPr>
        </p:nvSpPr>
        <p:spPr>
          <a:xfrm flipH="1">
            <a:off x="5400525" y="3635167"/>
            <a:ext cx="60633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subTitle" idx="3"/>
          </p:nvPr>
        </p:nvSpPr>
        <p:spPr>
          <a:xfrm flipH="1">
            <a:off x="5400475" y="4811400"/>
            <a:ext cx="28647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200"/>
              <a:buNone/>
              <a:defRPr>
                <a:solidFill>
                  <a:srgbClr val="0F0F4B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title" idx="4"/>
          </p:nvPr>
        </p:nvSpPr>
        <p:spPr>
          <a:xfrm flipH="1">
            <a:off x="5400525" y="4475833"/>
            <a:ext cx="60633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ubTitle" idx="5"/>
          </p:nvPr>
        </p:nvSpPr>
        <p:spPr>
          <a:xfrm flipH="1">
            <a:off x="5400475" y="5652067"/>
            <a:ext cx="28647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200"/>
              <a:buNone/>
              <a:defRPr>
                <a:solidFill>
                  <a:srgbClr val="0F0F4B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title" idx="6"/>
          </p:nvPr>
        </p:nvSpPr>
        <p:spPr>
          <a:xfrm flipH="1">
            <a:off x="5400525" y="5316500"/>
            <a:ext cx="60633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5"/>
          <p:cNvSpPr txBox="1">
            <a:spLocks noGrp="1"/>
          </p:cNvSpPr>
          <p:nvPr>
            <p:ph type="title" idx="7"/>
          </p:nvPr>
        </p:nvSpPr>
        <p:spPr>
          <a:xfrm flipH="1">
            <a:off x="-705000" y="3635167"/>
            <a:ext cx="60633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title" idx="8"/>
          </p:nvPr>
        </p:nvSpPr>
        <p:spPr>
          <a:xfrm flipH="1">
            <a:off x="-705000" y="4475833"/>
            <a:ext cx="60633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title" idx="9"/>
          </p:nvPr>
        </p:nvSpPr>
        <p:spPr>
          <a:xfrm flipH="1">
            <a:off x="-705000" y="5316500"/>
            <a:ext cx="60633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1800"/>
              <a:buNone/>
              <a:defRPr sz="1800"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5337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WO COLUMNS">
  <p:cSld name="TITTLE &amp; TWO COLUMNS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Google Shape;146;p9"/>
          <p:cNvCxnSpPr/>
          <p:nvPr/>
        </p:nvCxnSpPr>
        <p:spPr>
          <a:xfrm>
            <a:off x="2989350" y="440200"/>
            <a:ext cx="60318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" name="Google Shape;147;p9"/>
          <p:cNvCxnSpPr/>
          <p:nvPr/>
        </p:nvCxnSpPr>
        <p:spPr>
          <a:xfrm>
            <a:off x="6005250" y="-132733"/>
            <a:ext cx="0" cy="5728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8" name="Google Shape;148;p9"/>
          <p:cNvSpPr/>
          <p:nvPr/>
        </p:nvSpPr>
        <p:spPr>
          <a:xfrm rot="10800000">
            <a:off x="-43050" y="-26185"/>
            <a:ext cx="3968015" cy="3847952"/>
          </a:xfrm>
          <a:custGeom>
            <a:avLst/>
            <a:gdLst/>
            <a:ahLst/>
            <a:cxnLst/>
            <a:rect l="l" t="t" r="r" b="b"/>
            <a:pathLst>
              <a:path w="132643" h="98137" extrusionOk="0">
                <a:moveTo>
                  <a:pt x="132642" y="0"/>
                </a:moveTo>
                <a:cubicBezTo>
                  <a:pt x="131181" y="9829"/>
                  <a:pt x="128999" y="20689"/>
                  <a:pt x="125872" y="28645"/>
                </a:cubicBezTo>
                <a:cubicBezTo>
                  <a:pt x="119001" y="46060"/>
                  <a:pt x="108394" y="49934"/>
                  <a:pt x="93795" y="49934"/>
                </a:cubicBezTo>
                <a:cubicBezTo>
                  <a:pt x="90575" y="49934"/>
                  <a:pt x="87160" y="49746"/>
                  <a:pt x="83548" y="49472"/>
                </a:cubicBezTo>
                <a:cubicBezTo>
                  <a:pt x="74958" y="48829"/>
                  <a:pt x="67497" y="47986"/>
                  <a:pt x="60767" y="47986"/>
                </a:cubicBezTo>
                <a:cubicBezTo>
                  <a:pt x="51852" y="47986"/>
                  <a:pt x="44220" y="49465"/>
                  <a:pt x="36945" y="54851"/>
                </a:cubicBezTo>
                <a:cubicBezTo>
                  <a:pt x="21325" y="66398"/>
                  <a:pt x="23937" y="90610"/>
                  <a:pt x="1083" y="97810"/>
                </a:cubicBezTo>
                <a:lnTo>
                  <a:pt x="0" y="98137"/>
                </a:lnTo>
                <a:lnTo>
                  <a:pt x="132642" y="98137"/>
                </a:lnTo>
                <a:lnTo>
                  <a:pt x="132642" y="0"/>
                </a:lnTo>
                <a:close/>
              </a:path>
            </a:pathLst>
          </a:custGeom>
          <a:gradFill>
            <a:gsLst>
              <a:gs pos="0">
                <a:srgbClr val="72397B"/>
              </a:gs>
              <a:gs pos="56000">
                <a:srgbClr val="3F2767"/>
              </a:gs>
              <a:gs pos="100000">
                <a:srgbClr val="0B1453"/>
              </a:gs>
            </a:gsLst>
            <a:lin ang="5400700" scaled="0"/>
          </a:gradFill>
          <a:ln>
            <a:noFill/>
          </a:ln>
        </p:spPr>
        <p:txBody>
          <a:bodyPr spcFirstLastPara="1" wrap="square" lIns="48200" tIns="48200" rIns="48200" bIns="48200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Google Shape;149;p9"/>
          <p:cNvSpPr/>
          <p:nvPr/>
        </p:nvSpPr>
        <p:spPr>
          <a:xfrm>
            <a:off x="5247280" y="3119731"/>
            <a:ext cx="3968015" cy="3847952"/>
          </a:xfrm>
          <a:custGeom>
            <a:avLst/>
            <a:gdLst/>
            <a:ahLst/>
            <a:cxnLst/>
            <a:rect l="l" t="t" r="r" b="b"/>
            <a:pathLst>
              <a:path w="132643" h="98137" extrusionOk="0">
                <a:moveTo>
                  <a:pt x="132642" y="0"/>
                </a:moveTo>
                <a:cubicBezTo>
                  <a:pt x="131181" y="9829"/>
                  <a:pt x="128999" y="20689"/>
                  <a:pt x="125872" y="28645"/>
                </a:cubicBezTo>
                <a:cubicBezTo>
                  <a:pt x="119001" y="46060"/>
                  <a:pt x="108394" y="49934"/>
                  <a:pt x="93795" y="49934"/>
                </a:cubicBezTo>
                <a:cubicBezTo>
                  <a:pt x="90575" y="49934"/>
                  <a:pt x="87160" y="49746"/>
                  <a:pt x="83548" y="49472"/>
                </a:cubicBezTo>
                <a:cubicBezTo>
                  <a:pt x="74958" y="48829"/>
                  <a:pt x="67497" y="47986"/>
                  <a:pt x="60767" y="47986"/>
                </a:cubicBezTo>
                <a:cubicBezTo>
                  <a:pt x="51852" y="47986"/>
                  <a:pt x="44220" y="49465"/>
                  <a:pt x="36945" y="54851"/>
                </a:cubicBezTo>
                <a:cubicBezTo>
                  <a:pt x="21325" y="66398"/>
                  <a:pt x="23937" y="90610"/>
                  <a:pt x="1083" y="97810"/>
                </a:cubicBezTo>
                <a:lnTo>
                  <a:pt x="0" y="98137"/>
                </a:lnTo>
                <a:lnTo>
                  <a:pt x="132642" y="98137"/>
                </a:lnTo>
                <a:lnTo>
                  <a:pt x="132642" y="0"/>
                </a:lnTo>
                <a:close/>
              </a:path>
            </a:pathLst>
          </a:custGeom>
          <a:gradFill>
            <a:gsLst>
              <a:gs pos="0">
                <a:srgbClr val="72397B"/>
              </a:gs>
              <a:gs pos="56000">
                <a:srgbClr val="3F2767"/>
              </a:gs>
              <a:gs pos="100000">
                <a:srgbClr val="0B1453"/>
              </a:gs>
            </a:gsLst>
            <a:lin ang="5400700" scaled="0"/>
          </a:gradFill>
          <a:ln>
            <a:noFill/>
          </a:ln>
        </p:spPr>
        <p:txBody>
          <a:bodyPr spcFirstLastPara="1" wrap="square" lIns="48200" tIns="48200" rIns="48200" bIns="48200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0" name="Google Shape;15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53950" y="-26188"/>
            <a:ext cx="9251902" cy="7315309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9"/>
          <p:cNvSpPr txBox="1">
            <a:spLocks noGrp="1"/>
          </p:cNvSpPr>
          <p:nvPr>
            <p:ph type="sldNum" idx="12"/>
          </p:nvPr>
        </p:nvSpPr>
        <p:spPr>
          <a:xfrm>
            <a:off x="8458144" y="6203957"/>
            <a:ext cx="560400" cy="5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"/>
              <a:pPr/>
              <a:t>‹n.›</a:t>
            </a:fld>
            <a:endParaRPr/>
          </a:p>
        </p:txBody>
      </p:sp>
      <p:sp>
        <p:nvSpPr>
          <p:cNvPr id="152" name="Google Shape;152;p9"/>
          <p:cNvSpPr txBox="1">
            <a:spLocks noGrp="1"/>
          </p:cNvSpPr>
          <p:nvPr>
            <p:ph type="title"/>
          </p:nvPr>
        </p:nvSpPr>
        <p:spPr>
          <a:xfrm>
            <a:off x="3300150" y="1345000"/>
            <a:ext cx="5410200" cy="6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400"/>
              <a:buNone/>
              <a:defRPr sz="2400">
                <a:solidFill>
                  <a:srgbClr val="0F0F4B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F0F4B"/>
              </a:buClr>
              <a:buSzPts val="2800"/>
              <a:buNone/>
              <a:defRPr>
                <a:solidFill>
                  <a:srgbClr val="0F0F4B"/>
                </a:solidFill>
              </a:defRPr>
            </a:lvl9pPr>
          </a:lstStyle>
          <a:p>
            <a:endParaRPr/>
          </a:p>
        </p:txBody>
      </p:sp>
      <p:cxnSp>
        <p:nvCxnSpPr>
          <p:cNvPr id="153" name="Google Shape;153;p9"/>
          <p:cNvCxnSpPr/>
          <p:nvPr/>
        </p:nvCxnSpPr>
        <p:spPr>
          <a:xfrm rot="10800000">
            <a:off x="5044150" y="6375300"/>
            <a:ext cx="0" cy="5716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4" name="Google Shape;154;p9"/>
          <p:cNvCxnSpPr/>
          <p:nvPr/>
        </p:nvCxnSpPr>
        <p:spPr>
          <a:xfrm rot="10800000">
            <a:off x="4756000" y="6375400"/>
            <a:ext cx="5763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5" name="Google Shape;155;p9"/>
          <p:cNvCxnSpPr/>
          <p:nvPr/>
        </p:nvCxnSpPr>
        <p:spPr>
          <a:xfrm rot="10800000">
            <a:off x="2219325" y="6375300"/>
            <a:ext cx="0" cy="57160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6" name="Google Shape;156;p9"/>
          <p:cNvCxnSpPr/>
          <p:nvPr/>
        </p:nvCxnSpPr>
        <p:spPr>
          <a:xfrm rot="10800000">
            <a:off x="1931175" y="6375400"/>
            <a:ext cx="576300" cy="0"/>
          </a:xfrm>
          <a:prstGeom prst="straightConnector1">
            <a:avLst/>
          </a:prstGeom>
          <a:noFill/>
          <a:ln w="28575" cap="flat" cmpd="sng">
            <a:solidFill>
              <a:srgbClr val="0F0F4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7" name="Google Shape;157;p9"/>
          <p:cNvSpPr/>
          <p:nvPr/>
        </p:nvSpPr>
        <p:spPr>
          <a:xfrm>
            <a:off x="995350" y="2463800"/>
            <a:ext cx="2448000" cy="3740000"/>
          </a:xfrm>
          <a:prstGeom prst="roundRect">
            <a:avLst>
              <a:gd name="adj" fmla="val 16667"/>
            </a:avLst>
          </a:prstGeom>
          <a:solidFill>
            <a:srgbClr val="0F0F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Google Shape;158;p9"/>
          <p:cNvSpPr/>
          <p:nvPr/>
        </p:nvSpPr>
        <p:spPr>
          <a:xfrm>
            <a:off x="3820138" y="2463800"/>
            <a:ext cx="2448000" cy="3740000"/>
          </a:xfrm>
          <a:prstGeom prst="roundRect">
            <a:avLst>
              <a:gd name="adj" fmla="val 16667"/>
            </a:avLst>
          </a:prstGeom>
          <a:solidFill>
            <a:srgbClr val="4849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Google Shape;159;p9"/>
          <p:cNvSpPr txBox="1">
            <a:spLocks noGrp="1"/>
          </p:cNvSpPr>
          <p:nvPr>
            <p:ph type="title" idx="2"/>
          </p:nvPr>
        </p:nvSpPr>
        <p:spPr>
          <a:xfrm flipH="1">
            <a:off x="1273475" y="3715800"/>
            <a:ext cx="1891800" cy="5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title" idx="3"/>
          </p:nvPr>
        </p:nvSpPr>
        <p:spPr>
          <a:xfrm flipH="1">
            <a:off x="4098250" y="3715800"/>
            <a:ext cx="1891800" cy="5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1" name="Google Shape;161;p9"/>
          <p:cNvSpPr txBox="1">
            <a:spLocks noGrp="1"/>
          </p:cNvSpPr>
          <p:nvPr>
            <p:ph type="subTitle" idx="1"/>
          </p:nvPr>
        </p:nvSpPr>
        <p:spPr>
          <a:xfrm flipH="1">
            <a:off x="1226025" y="4072333"/>
            <a:ext cx="19866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2" name="Google Shape;162;p9"/>
          <p:cNvSpPr txBox="1">
            <a:spLocks noGrp="1"/>
          </p:cNvSpPr>
          <p:nvPr>
            <p:ph type="subTitle" idx="4"/>
          </p:nvPr>
        </p:nvSpPr>
        <p:spPr>
          <a:xfrm flipH="1">
            <a:off x="4050850" y="4072333"/>
            <a:ext cx="1986600" cy="3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833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 type="titleOnly">
  <p:cSld name="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1165500" y="2451167"/>
            <a:ext cx="3343800" cy="3578800"/>
          </a:xfrm>
          <a:prstGeom prst="rect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4641650" y="2451167"/>
            <a:ext cx="3343800" cy="3578800"/>
          </a:xfrm>
          <a:prstGeom prst="rect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1552731" y="4067333"/>
            <a:ext cx="27972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2"/>
          </p:nvPr>
        </p:nvSpPr>
        <p:spPr>
          <a:xfrm>
            <a:off x="4794050" y="4067333"/>
            <a:ext cx="27972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1552731" y="3277200"/>
            <a:ext cx="27972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ctrTitle" idx="3"/>
          </p:nvPr>
        </p:nvSpPr>
        <p:spPr>
          <a:xfrm>
            <a:off x="4794050" y="3277200"/>
            <a:ext cx="27972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Saira ExtraCondensed Medium"/>
              <a:buNone/>
              <a:defRPr sz="1800">
                <a:solidFill>
                  <a:srgbClr val="FFFFFF"/>
                </a:solidFill>
                <a:latin typeface="Saira ExtraCondensed Medium"/>
                <a:ea typeface="Saira ExtraCondensed Medium"/>
                <a:cs typeface="Saira ExtraCondensed Medium"/>
                <a:sym typeface="Saira ExtraCondensed Medium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 idx="4"/>
          </p:nvPr>
        </p:nvSpPr>
        <p:spPr>
          <a:xfrm>
            <a:off x="1000125" y="179733"/>
            <a:ext cx="71439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25" name="Google Shape;25;p3"/>
          <p:cNvCxnSpPr>
            <a:stCxn id="24" idx="2"/>
          </p:cNvCxnSpPr>
          <p:nvPr/>
        </p:nvCxnSpPr>
        <p:spPr>
          <a:xfrm>
            <a:off x="4572075" y="1315333"/>
            <a:ext cx="45756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90589032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620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2825950" y="2101267"/>
            <a:ext cx="2322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3034050" y="2716529"/>
            <a:ext cx="19065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 idx="2" hasCustomPrompt="1"/>
          </p:nvPr>
        </p:nvSpPr>
        <p:spPr>
          <a:xfrm>
            <a:off x="3110412" y="1412237"/>
            <a:ext cx="17538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30" name="Google Shape;30;p4"/>
          <p:cNvSpPr txBox="1">
            <a:spLocks noGrp="1"/>
          </p:cNvSpPr>
          <p:nvPr>
            <p:ph type="ctrTitle" idx="3"/>
          </p:nvPr>
        </p:nvSpPr>
        <p:spPr>
          <a:xfrm>
            <a:off x="2826162" y="4340067"/>
            <a:ext cx="2322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ubTitle" idx="4"/>
          </p:nvPr>
        </p:nvSpPr>
        <p:spPr>
          <a:xfrm>
            <a:off x="2998950" y="4955329"/>
            <a:ext cx="19767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 idx="5" hasCustomPrompt="1"/>
          </p:nvPr>
        </p:nvSpPr>
        <p:spPr>
          <a:xfrm>
            <a:off x="3110412" y="3651040"/>
            <a:ext cx="17538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33" name="Google Shape;33;p4"/>
          <p:cNvSpPr txBox="1">
            <a:spLocks noGrp="1"/>
          </p:cNvSpPr>
          <p:nvPr>
            <p:ph type="ctrTitle" idx="6"/>
          </p:nvPr>
        </p:nvSpPr>
        <p:spPr>
          <a:xfrm>
            <a:off x="4975625" y="2101267"/>
            <a:ext cx="2322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ubTitle" idx="7"/>
          </p:nvPr>
        </p:nvSpPr>
        <p:spPr>
          <a:xfrm>
            <a:off x="5183500" y="2716529"/>
            <a:ext cx="19065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title" idx="8" hasCustomPrompt="1"/>
          </p:nvPr>
        </p:nvSpPr>
        <p:spPr>
          <a:xfrm>
            <a:off x="5259862" y="1412237"/>
            <a:ext cx="17538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36" name="Google Shape;36;p4"/>
          <p:cNvSpPr txBox="1">
            <a:spLocks noGrp="1"/>
          </p:cNvSpPr>
          <p:nvPr>
            <p:ph type="ctrTitle" idx="9"/>
          </p:nvPr>
        </p:nvSpPr>
        <p:spPr>
          <a:xfrm>
            <a:off x="4975587" y="4340067"/>
            <a:ext cx="2322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ubTitle" idx="13"/>
          </p:nvPr>
        </p:nvSpPr>
        <p:spPr>
          <a:xfrm>
            <a:off x="5148400" y="4955329"/>
            <a:ext cx="19767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title" idx="14" hasCustomPrompt="1"/>
          </p:nvPr>
        </p:nvSpPr>
        <p:spPr>
          <a:xfrm>
            <a:off x="5259862" y="3651040"/>
            <a:ext cx="17538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39" name="Google Shape;39;p4"/>
          <p:cNvSpPr txBox="1">
            <a:spLocks noGrp="1"/>
          </p:cNvSpPr>
          <p:nvPr>
            <p:ph type="ctrTitle" idx="15"/>
          </p:nvPr>
        </p:nvSpPr>
        <p:spPr>
          <a:xfrm rot="-5400000">
            <a:off x="5797100" y="2253550"/>
            <a:ext cx="4650000" cy="85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40" name="Google Shape;40;p4"/>
          <p:cNvCxnSpPr/>
          <p:nvPr/>
        </p:nvCxnSpPr>
        <p:spPr>
          <a:xfrm>
            <a:off x="8541292" y="-19600"/>
            <a:ext cx="0" cy="48920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4"/>
          <p:cNvSpPr txBox="1">
            <a:spLocks noGrp="1"/>
          </p:cNvSpPr>
          <p:nvPr>
            <p:ph type="ctrTitle" idx="16"/>
          </p:nvPr>
        </p:nvSpPr>
        <p:spPr>
          <a:xfrm>
            <a:off x="606175" y="2101267"/>
            <a:ext cx="2392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subTitle" idx="17"/>
          </p:nvPr>
        </p:nvSpPr>
        <p:spPr>
          <a:xfrm>
            <a:off x="849375" y="2716529"/>
            <a:ext cx="19065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title" idx="18" hasCustomPrompt="1"/>
          </p:nvPr>
        </p:nvSpPr>
        <p:spPr>
          <a:xfrm>
            <a:off x="925737" y="1412237"/>
            <a:ext cx="17538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4" name="Google Shape;44;p4"/>
          <p:cNvSpPr txBox="1">
            <a:spLocks noGrp="1"/>
          </p:cNvSpPr>
          <p:nvPr>
            <p:ph type="ctrTitle" idx="19"/>
          </p:nvPr>
        </p:nvSpPr>
        <p:spPr>
          <a:xfrm>
            <a:off x="641487" y="4340067"/>
            <a:ext cx="2322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subTitle" idx="20"/>
          </p:nvPr>
        </p:nvSpPr>
        <p:spPr>
          <a:xfrm>
            <a:off x="814275" y="4955329"/>
            <a:ext cx="19767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title" idx="21" hasCustomPrompt="1"/>
          </p:nvPr>
        </p:nvSpPr>
        <p:spPr>
          <a:xfrm>
            <a:off x="925737" y="3651040"/>
            <a:ext cx="17538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cxnSp>
        <p:nvCxnSpPr>
          <p:cNvPr id="47" name="Google Shape;47;p4"/>
          <p:cNvCxnSpPr/>
          <p:nvPr/>
        </p:nvCxnSpPr>
        <p:spPr>
          <a:xfrm>
            <a:off x="1089475" y="2283981"/>
            <a:ext cx="57954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8" name="Google Shape;48;p4"/>
          <p:cNvCxnSpPr/>
          <p:nvPr/>
        </p:nvCxnSpPr>
        <p:spPr>
          <a:xfrm>
            <a:off x="1089475" y="4520081"/>
            <a:ext cx="57954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13566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1">
  <p:cSld name="HEADLINE 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 hasCustomPrompt="1"/>
          </p:nvPr>
        </p:nvSpPr>
        <p:spPr>
          <a:xfrm>
            <a:off x="374450" y="2478267"/>
            <a:ext cx="1444800" cy="2159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5"/>
          <p:cNvSpPr txBox="1">
            <a:spLocks noGrp="1"/>
          </p:cNvSpPr>
          <p:nvPr>
            <p:ph type="ctrTitle" idx="2"/>
          </p:nvPr>
        </p:nvSpPr>
        <p:spPr>
          <a:xfrm>
            <a:off x="1868249" y="3386731"/>
            <a:ext cx="3294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ubTitle" idx="1"/>
          </p:nvPr>
        </p:nvSpPr>
        <p:spPr>
          <a:xfrm>
            <a:off x="1868250" y="4241021"/>
            <a:ext cx="19065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53" name="Google Shape;53;p5"/>
          <p:cNvCxnSpPr/>
          <p:nvPr/>
        </p:nvCxnSpPr>
        <p:spPr>
          <a:xfrm>
            <a:off x="0" y="4106400"/>
            <a:ext cx="40203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59247381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811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3">
  <p:cSld name="HEADLINE 3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"/>
          <p:cNvSpPr txBox="1">
            <a:spLocks noGrp="1"/>
          </p:cNvSpPr>
          <p:nvPr>
            <p:ph type="title" hasCustomPrompt="1"/>
          </p:nvPr>
        </p:nvSpPr>
        <p:spPr>
          <a:xfrm flipH="1">
            <a:off x="7324862" y="2478267"/>
            <a:ext cx="1444800" cy="2159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6"/>
          <p:cNvSpPr txBox="1">
            <a:spLocks noGrp="1"/>
          </p:cNvSpPr>
          <p:nvPr>
            <p:ph type="ctrTitle" idx="2"/>
          </p:nvPr>
        </p:nvSpPr>
        <p:spPr>
          <a:xfrm flipH="1">
            <a:off x="3981563" y="3386731"/>
            <a:ext cx="3294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subTitle" idx="1"/>
          </p:nvPr>
        </p:nvSpPr>
        <p:spPr>
          <a:xfrm flipH="1">
            <a:off x="5369350" y="4241045"/>
            <a:ext cx="1906500" cy="9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58" name="Google Shape;58;p6"/>
          <p:cNvCxnSpPr/>
          <p:nvPr/>
        </p:nvCxnSpPr>
        <p:spPr>
          <a:xfrm rot="10800000">
            <a:off x="5123712" y="4106400"/>
            <a:ext cx="40203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82024252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811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4">
  <p:cSld name="HEADLINE 4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 hasCustomPrompt="1"/>
          </p:nvPr>
        </p:nvSpPr>
        <p:spPr>
          <a:xfrm flipH="1">
            <a:off x="7477262" y="2478267"/>
            <a:ext cx="1444800" cy="2159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61" name="Google Shape;61;p7"/>
          <p:cNvSpPr txBox="1">
            <a:spLocks noGrp="1"/>
          </p:cNvSpPr>
          <p:nvPr>
            <p:ph type="ctrTitle" idx="2"/>
          </p:nvPr>
        </p:nvSpPr>
        <p:spPr>
          <a:xfrm flipH="1">
            <a:off x="3829163" y="3386731"/>
            <a:ext cx="3294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subTitle" idx="1"/>
          </p:nvPr>
        </p:nvSpPr>
        <p:spPr>
          <a:xfrm flipH="1">
            <a:off x="5216975" y="3936245"/>
            <a:ext cx="1906500" cy="9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63" name="Google Shape;63;p7"/>
          <p:cNvCxnSpPr/>
          <p:nvPr/>
        </p:nvCxnSpPr>
        <p:spPr>
          <a:xfrm>
            <a:off x="7324850" y="-10133"/>
            <a:ext cx="0" cy="68784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24221768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811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6">
  <p:cSld name="HEADLINE 6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>
            <a:spLocks noGrp="1"/>
          </p:cNvSpPr>
          <p:nvPr>
            <p:ph type="title" hasCustomPrompt="1"/>
          </p:nvPr>
        </p:nvSpPr>
        <p:spPr>
          <a:xfrm>
            <a:off x="303938" y="2478267"/>
            <a:ext cx="1444800" cy="2159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Fira Sans Extra Condensed Medium"/>
              <a:buNone/>
              <a:defRPr sz="4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8"/>
          <p:cNvSpPr txBox="1">
            <a:spLocks noGrp="1"/>
          </p:cNvSpPr>
          <p:nvPr>
            <p:ph type="ctrTitle" idx="2"/>
          </p:nvPr>
        </p:nvSpPr>
        <p:spPr>
          <a:xfrm>
            <a:off x="2102537" y="3386731"/>
            <a:ext cx="32943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subTitle" idx="1"/>
          </p:nvPr>
        </p:nvSpPr>
        <p:spPr>
          <a:xfrm>
            <a:off x="2109125" y="3936245"/>
            <a:ext cx="1906500" cy="9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68" name="Google Shape;68;p8"/>
          <p:cNvCxnSpPr/>
          <p:nvPr/>
        </p:nvCxnSpPr>
        <p:spPr>
          <a:xfrm>
            <a:off x="1901150" y="-10133"/>
            <a:ext cx="0" cy="68784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3153407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811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">
  <p:cSld name="TITLE DESIGN 2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ctrTitle"/>
          </p:nvPr>
        </p:nvSpPr>
        <p:spPr>
          <a:xfrm>
            <a:off x="619900" y="179733"/>
            <a:ext cx="79041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71" name="Google Shape;71;p9"/>
          <p:cNvCxnSpPr>
            <a:stCxn id="70" idx="2"/>
          </p:cNvCxnSpPr>
          <p:nvPr/>
        </p:nvCxnSpPr>
        <p:spPr>
          <a:xfrm>
            <a:off x="4571950" y="1315333"/>
            <a:ext cx="45756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61609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3">
  <p:cSld name="TITLE DESIGN 3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ctrTitle"/>
          </p:nvPr>
        </p:nvSpPr>
        <p:spPr>
          <a:xfrm>
            <a:off x="619900" y="179733"/>
            <a:ext cx="79041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74" name="Google Shape;74;p10"/>
          <p:cNvCxnSpPr/>
          <p:nvPr/>
        </p:nvCxnSpPr>
        <p:spPr>
          <a:xfrm>
            <a:off x="-32325" y="1315333"/>
            <a:ext cx="45756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9673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287C5"/>
            </a:gs>
            <a:gs pos="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0" scaled="0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aira ExtraCondensed SemiBold"/>
              <a:buNone/>
              <a:defRPr sz="2800">
                <a:solidFill>
                  <a:srgbClr val="434343"/>
                </a:solidFill>
                <a:latin typeface="Saira ExtraCondensed SemiBold"/>
                <a:ea typeface="Saira ExtraCondensed SemiBold"/>
                <a:cs typeface="Saira ExtraCondensed SemiBold"/>
                <a:sym typeface="Saira Extra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●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○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■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●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○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■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●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Barlow Semi Condensed"/>
              <a:buChar char="○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66666"/>
              </a:buClr>
              <a:buSzPts val="1200"/>
              <a:buFont typeface="Barlow Semi Condensed"/>
              <a:buChar char="■"/>
              <a:defRPr sz="1200">
                <a:solidFill>
                  <a:srgbClr val="66666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6333135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 algn="r">
              <a:buNone/>
              <a:defRPr sz="13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pPr defTabSz="914400"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" kern="0"/>
              <a:pPr defTabSz="914400">
                <a:buClr>
                  <a:srgbClr val="000000"/>
                </a:buClr>
                <a:buFont typeface="Arial"/>
                <a:buNone/>
              </a:pPr>
              <a:t>‹n.›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4438525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26" y="870857"/>
            <a:ext cx="4572000" cy="101600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204886" y="2658883"/>
            <a:ext cx="861785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rgbClr val="000000"/>
                </a:solidFill>
                <a:latin typeface="Baskerville"/>
                <a:cs typeface="Baskerville"/>
              </a:rPr>
              <a:t>Laurea in Logopedia </a:t>
            </a:r>
          </a:p>
          <a:p>
            <a:r>
              <a:rPr lang="it-IT" sz="2000" dirty="0">
                <a:solidFill>
                  <a:srgbClr val="000000"/>
                </a:solidFill>
                <a:latin typeface="Baskerville"/>
                <a:cs typeface="Baskerville"/>
              </a:rPr>
              <a:t>(ABILITANTE ALLA PROFESSIONE SANITARIA DI LOGOPEDISTA) D.M. 270/04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04884" y="6465065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Baskerville"/>
                <a:cs typeface="Baskerville"/>
              </a:rPr>
              <a:t>Dott.ssa A.M.R. Aragno</a:t>
            </a:r>
            <a:endParaRPr lang="it-IT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7627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46"/>
          <p:cNvSpPr txBox="1">
            <a:spLocks noGrp="1"/>
          </p:cNvSpPr>
          <p:nvPr>
            <p:ph type="ctrTitle"/>
          </p:nvPr>
        </p:nvSpPr>
        <p:spPr>
          <a:xfrm>
            <a:off x="48055" y="2483533"/>
            <a:ext cx="4209300" cy="11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smtClean="0"/>
              <a:t>Grazie per l’attenzione</a:t>
            </a:r>
            <a:endParaRPr dirty="0"/>
          </a:p>
        </p:txBody>
      </p:sp>
      <p:sp>
        <p:nvSpPr>
          <p:cNvPr id="866" name="Google Shape;866;p46"/>
          <p:cNvSpPr txBox="1">
            <a:spLocks noGrp="1"/>
          </p:cNvSpPr>
          <p:nvPr>
            <p:ph type="subTitle" idx="1"/>
          </p:nvPr>
        </p:nvSpPr>
        <p:spPr>
          <a:xfrm flipH="1">
            <a:off x="1740578" y="3742200"/>
            <a:ext cx="29334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dirty="0" smtClean="0"/>
              <a:t>Se avete domande o volete chiarimenti: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dirty="0" err="1" smtClean="0"/>
              <a:t>anna.aragno@univr.it</a:t>
            </a:r>
            <a:endParaRPr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72F733A-4EF3-4ED3-B7DC-436C565441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876" r="-1"/>
          <a:stretch/>
        </p:blipFill>
        <p:spPr>
          <a:xfrm>
            <a:off x="4673978" y="2474216"/>
            <a:ext cx="4443358" cy="3656617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8055" y="6488668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000000"/>
                </a:solidFill>
                <a:latin typeface="Baskerville"/>
                <a:cs typeface="Baskerville"/>
              </a:rPr>
              <a:t>Dott.ssa A.M.R. Aragno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0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8" name="Google Shape;2648;p30"/>
          <p:cNvSpPr txBox="1">
            <a:spLocks noGrp="1"/>
          </p:cNvSpPr>
          <p:nvPr>
            <p:ph type="title"/>
          </p:nvPr>
        </p:nvSpPr>
        <p:spPr>
          <a:xfrm>
            <a:off x="2706005" y="932782"/>
            <a:ext cx="6282780" cy="16365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it-IT" sz="3600" dirty="0" smtClean="0">
                <a:solidFill>
                  <a:srgbClr val="000000"/>
                </a:solidFill>
                <a:latin typeface="Baskerville"/>
                <a:cs typeface="Baskerville"/>
              </a:rPr>
              <a:t>Dal sito del Corso di Logopedia UNIVR:</a:t>
            </a:r>
            <a:br>
              <a:rPr lang="it-IT" sz="3600" dirty="0" smtClean="0">
                <a:solidFill>
                  <a:srgbClr val="000000"/>
                </a:solidFill>
                <a:latin typeface="Baskerville"/>
                <a:cs typeface="Baskerville"/>
              </a:rPr>
            </a:br>
            <a:endParaRPr sz="3600" dirty="0">
              <a:latin typeface="Baskerville"/>
              <a:cs typeface="Baskerville"/>
            </a:endParaRPr>
          </a:p>
        </p:txBody>
      </p:sp>
      <p:sp>
        <p:nvSpPr>
          <p:cNvPr id="2649" name="Google Shape;2649;p30"/>
          <p:cNvSpPr txBox="1">
            <a:spLocks noGrp="1"/>
          </p:cNvSpPr>
          <p:nvPr>
            <p:ph type="subTitle" idx="1"/>
          </p:nvPr>
        </p:nvSpPr>
        <p:spPr>
          <a:xfrm flipH="1">
            <a:off x="635000" y="3026911"/>
            <a:ext cx="2058778" cy="27112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it-IT" sz="1400" dirty="0"/>
              <a:t>l'attività dei laureati in logopedia è volta all'educazione e rieducazione di tutte le patologie che provocano disturbi della voce, della parola, del linguaggio orale e scritto e degli handicap comunicativi in età evolutiva, adulta e geriatrica.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sp>
        <p:nvSpPr>
          <p:cNvPr id="2650" name="Google Shape;2650;p30"/>
          <p:cNvSpPr txBox="1">
            <a:spLocks noGrp="1"/>
          </p:cNvSpPr>
          <p:nvPr>
            <p:ph type="subTitle" idx="4"/>
          </p:nvPr>
        </p:nvSpPr>
        <p:spPr>
          <a:xfrm flipH="1">
            <a:off x="3662703" y="3680656"/>
            <a:ext cx="1871040" cy="20574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5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51" name="Google Shape;2651;p30"/>
          <p:cNvSpPr txBox="1">
            <a:spLocks noGrp="1"/>
          </p:cNvSpPr>
          <p:nvPr>
            <p:ph type="subTitle" idx="6"/>
          </p:nvPr>
        </p:nvSpPr>
        <p:spPr>
          <a:xfrm flipH="1">
            <a:off x="6295722" y="2961253"/>
            <a:ext cx="2235695" cy="31176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it-IT" sz="1200" dirty="0"/>
              <a:t>Al termine del percorso di studi il laureato in Logopedia sarà in grado di attuare un bilancio logopedico utilizzando specifici strumenti e procedure di valutazione; lavorare in equipe; collaborare alla stesura e alla realizzazione del progetto riabilitativo; pianificare e realizzare interventi di riabilitazione logopedica; documentare sulla cartella logopedica il piano riabilitativo, anche nel rispetto dei principi legali, etici e deontologici.</a:t>
            </a:r>
            <a:r>
              <a:rPr lang="it-IT" sz="1200" dirty="0"/>
              <a:t> </a:t>
            </a:r>
            <a:endParaRPr sz="12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653" name="Google Shape;2653;p30"/>
          <p:cNvSpPr/>
          <p:nvPr/>
        </p:nvSpPr>
        <p:spPr>
          <a:xfrm>
            <a:off x="1322130" y="2569331"/>
            <a:ext cx="507559" cy="457583"/>
          </a:xfrm>
          <a:custGeom>
            <a:avLst/>
            <a:gdLst/>
            <a:ahLst/>
            <a:cxnLst/>
            <a:rect l="l" t="t" r="r" b="b"/>
            <a:pathLst>
              <a:path w="12760" h="12673" extrusionOk="0">
                <a:moveTo>
                  <a:pt x="2225" y="866"/>
                </a:moveTo>
                <a:cubicBezTo>
                  <a:pt x="2371" y="866"/>
                  <a:pt x="2521" y="929"/>
                  <a:pt x="2647" y="1056"/>
                </a:cubicBezTo>
                <a:lnTo>
                  <a:pt x="3245" y="1654"/>
                </a:lnTo>
                <a:lnTo>
                  <a:pt x="1702" y="3166"/>
                </a:lnTo>
                <a:lnTo>
                  <a:pt x="1103" y="2599"/>
                </a:lnTo>
                <a:cubicBezTo>
                  <a:pt x="1072" y="2536"/>
                  <a:pt x="977" y="2473"/>
                  <a:pt x="977" y="2379"/>
                </a:cubicBezTo>
                <a:cubicBezTo>
                  <a:pt x="914" y="2190"/>
                  <a:pt x="946" y="1906"/>
                  <a:pt x="1103" y="1749"/>
                </a:cubicBezTo>
                <a:lnTo>
                  <a:pt x="1828" y="1056"/>
                </a:lnTo>
                <a:cubicBezTo>
                  <a:pt x="1938" y="929"/>
                  <a:pt x="2080" y="866"/>
                  <a:pt x="2225" y="866"/>
                </a:cubicBezTo>
                <a:close/>
                <a:moveTo>
                  <a:pt x="3812" y="2221"/>
                </a:moveTo>
                <a:lnTo>
                  <a:pt x="4506" y="2914"/>
                </a:lnTo>
                <a:lnTo>
                  <a:pt x="2962" y="4427"/>
                </a:lnTo>
                <a:lnTo>
                  <a:pt x="2300" y="3765"/>
                </a:lnTo>
                <a:lnTo>
                  <a:pt x="3812" y="2221"/>
                </a:lnTo>
                <a:close/>
                <a:moveTo>
                  <a:pt x="9452" y="1056"/>
                </a:moveTo>
                <a:lnTo>
                  <a:pt x="11783" y="3387"/>
                </a:lnTo>
                <a:lnTo>
                  <a:pt x="8979" y="6159"/>
                </a:lnTo>
                <a:lnTo>
                  <a:pt x="6648" y="3828"/>
                </a:lnTo>
                <a:lnTo>
                  <a:pt x="7908" y="2599"/>
                </a:lnTo>
                <a:lnTo>
                  <a:pt x="8790" y="3450"/>
                </a:lnTo>
                <a:cubicBezTo>
                  <a:pt x="8869" y="3529"/>
                  <a:pt x="8979" y="3568"/>
                  <a:pt x="9090" y="3568"/>
                </a:cubicBezTo>
                <a:cubicBezTo>
                  <a:pt x="9200" y="3568"/>
                  <a:pt x="9310" y="3529"/>
                  <a:pt x="9389" y="3450"/>
                </a:cubicBezTo>
                <a:cubicBezTo>
                  <a:pt x="9546" y="3292"/>
                  <a:pt x="9546" y="3009"/>
                  <a:pt x="9389" y="2851"/>
                </a:cubicBezTo>
                <a:lnTo>
                  <a:pt x="8507" y="2001"/>
                </a:lnTo>
                <a:lnTo>
                  <a:pt x="9452" y="1056"/>
                </a:lnTo>
                <a:close/>
                <a:moveTo>
                  <a:pt x="5041" y="3450"/>
                </a:moveTo>
                <a:cubicBezTo>
                  <a:pt x="5356" y="3765"/>
                  <a:pt x="10366" y="8711"/>
                  <a:pt x="10523" y="8932"/>
                </a:cubicBezTo>
                <a:lnTo>
                  <a:pt x="8948" y="10412"/>
                </a:lnTo>
                <a:lnTo>
                  <a:pt x="3497" y="4994"/>
                </a:lnTo>
                <a:lnTo>
                  <a:pt x="5041" y="3450"/>
                </a:lnTo>
                <a:close/>
                <a:moveTo>
                  <a:pt x="10996" y="9625"/>
                </a:moveTo>
                <a:lnTo>
                  <a:pt x="11657" y="11610"/>
                </a:lnTo>
                <a:lnTo>
                  <a:pt x="9609" y="10948"/>
                </a:lnTo>
                <a:lnTo>
                  <a:pt x="10996" y="9625"/>
                </a:lnTo>
                <a:close/>
                <a:moveTo>
                  <a:pt x="3939" y="6600"/>
                </a:moveTo>
                <a:lnTo>
                  <a:pt x="6270" y="8932"/>
                </a:lnTo>
                <a:lnTo>
                  <a:pt x="3466" y="11736"/>
                </a:lnTo>
                <a:lnTo>
                  <a:pt x="1135" y="9404"/>
                </a:lnTo>
                <a:lnTo>
                  <a:pt x="2489" y="8050"/>
                </a:lnTo>
                <a:lnTo>
                  <a:pt x="3340" y="8932"/>
                </a:lnTo>
                <a:cubicBezTo>
                  <a:pt x="3419" y="9010"/>
                  <a:pt x="3529" y="9050"/>
                  <a:pt x="3639" y="9050"/>
                </a:cubicBezTo>
                <a:cubicBezTo>
                  <a:pt x="3749" y="9050"/>
                  <a:pt x="3860" y="9010"/>
                  <a:pt x="3939" y="8932"/>
                </a:cubicBezTo>
                <a:cubicBezTo>
                  <a:pt x="4096" y="8774"/>
                  <a:pt x="4096" y="8491"/>
                  <a:pt x="3939" y="8333"/>
                </a:cubicBezTo>
                <a:lnTo>
                  <a:pt x="3088" y="7482"/>
                </a:lnTo>
                <a:lnTo>
                  <a:pt x="3939" y="6600"/>
                </a:lnTo>
                <a:close/>
                <a:moveTo>
                  <a:pt x="2194" y="0"/>
                </a:moveTo>
                <a:cubicBezTo>
                  <a:pt x="1828" y="0"/>
                  <a:pt x="1465" y="142"/>
                  <a:pt x="1198" y="425"/>
                </a:cubicBezTo>
                <a:lnTo>
                  <a:pt x="473" y="1119"/>
                </a:lnTo>
                <a:cubicBezTo>
                  <a:pt x="221" y="1402"/>
                  <a:pt x="95" y="1749"/>
                  <a:pt x="95" y="2127"/>
                </a:cubicBezTo>
                <a:cubicBezTo>
                  <a:pt x="95" y="2473"/>
                  <a:pt x="252" y="2851"/>
                  <a:pt x="473" y="3103"/>
                </a:cubicBezTo>
                <a:lnTo>
                  <a:pt x="1387" y="4017"/>
                </a:lnTo>
                <a:cubicBezTo>
                  <a:pt x="1387" y="4017"/>
                  <a:pt x="2647" y="5277"/>
                  <a:pt x="2615" y="5277"/>
                </a:cubicBezTo>
                <a:lnTo>
                  <a:pt x="3277" y="5939"/>
                </a:lnTo>
                <a:lnTo>
                  <a:pt x="2174" y="7041"/>
                </a:lnTo>
                <a:lnTo>
                  <a:pt x="2048" y="7167"/>
                </a:lnTo>
                <a:lnTo>
                  <a:pt x="158" y="9058"/>
                </a:lnTo>
                <a:cubicBezTo>
                  <a:pt x="0" y="9215"/>
                  <a:pt x="0" y="9467"/>
                  <a:pt x="158" y="9625"/>
                </a:cubicBezTo>
                <a:lnTo>
                  <a:pt x="3088" y="12555"/>
                </a:lnTo>
                <a:cubicBezTo>
                  <a:pt x="3167" y="12634"/>
                  <a:pt x="3269" y="12673"/>
                  <a:pt x="3371" y="12673"/>
                </a:cubicBezTo>
                <a:cubicBezTo>
                  <a:pt x="3474" y="12673"/>
                  <a:pt x="3576" y="12634"/>
                  <a:pt x="3655" y="12555"/>
                </a:cubicBezTo>
                <a:lnTo>
                  <a:pt x="6742" y="9467"/>
                </a:lnTo>
                <a:lnTo>
                  <a:pt x="8570" y="11295"/>
                </a:lnTo>
                <a:cubicBezTo>
                  <a:pt x="8601" y="11326"/>
                  <a:pt x="8633" y="11358"/>
                  <a:pt x="8696" y="11358"/>
                </a:cubicBezTo>
                <a:cubicBezTo>
                  <a:pt x="8759" y="11452"/>
                  <a:pt x="8822" y="11515"/>
                  <a:pt x="8948" y="11578"/>
                </a:cubicBezTo>
                <a:lnTo>
                  <a:pt x="12098" y="12618"/>
                </a:lnTo>
                <a:cubicBezTo>
                  <a:pt x="12147" y="12637"/>
                  <a:pt x="12196" y="12646"/>
                  <a:pt x="12243" y="12646"/>
                </a:cubicBezTo>
                <a:cubicBezTo>
                  <a:pt x="12500" y="12646"/>
                  <a:pt x="12709" y="12380"/>
                  <a:pt x="12602" y="12114"/>
                </a:cubicBezTo>
                <a:lnTo>
                  <a:pt x="11657" y="8963"/>
                </a:lnTo>
                <a:cubicBezTo>
                  <a:pt x="11626" y="8900"/>
                  <a:pt x="11594" y="8806"/>
                  <a:pt x="11468" y="8743"/>
                </a:cubicBezTo>
                <a:cubicBezTo>
                  <a:pt x="11437" y="8648"/>
                  <a:pt x="11531" y="8806"/>
                  <a:pt x="9546" y="6758"/>
                </a:cubicBezTo>
                <a:lnTo>
                  <a:pt x="12602" y="3702"/>
                </a:lnTo>
                <a:cubicBezTo>
                  <a:pt x="12760" y="3544"/>
                  <a:pt x="12760" y="3261"/>
                  <a:pt x="12602" y="3103"/>
                </a:cubicBezTo>
                <a:lnTo>
                  <a:pt x="9704" y="173"/>
                </a:lnTo>
                <a:cubicBezTo>
                  <a:pt x="9625" y="95"/>
                  <a:pt x="9515" y="55"/>
                  <a:pt x="9405" y="55"/>
                </a:cubicBezTo>
                <a:cubicBezTo>
                  <a:pt x="9294" y="55"/>
                  <a:pt x="9184" y="95"/>
                  <a:pt x="9105" y="173"/>
                </a:cubicBezTo>
                <a:lnTo>
                  <a:pt x="7656" y="1654"/>
                </a:lnTo>
                <a:lnTo>
                  <a:pt x="7530" y="1749"/>
                </a:lnTo>
                <a:lnTo>
                  <a:pt x="6049" y="3261"/>
                </a:lnTo>
                <a:lnTo>
                  <a:pt x="3214" y="425"/>
                </a:lnTo>
                <a:cubicBezTo>
                  <a:pt x="2930" y="142"/>
                  <a:pt x="2560" y="0"/>
                  <a:pt x="219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300154" y="3026911"/>
            <a:ext cx="2335965" cy="3231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Le competenze saranno </a:t>
            </a: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raggiunte con lezioni frontali,</a:t>
            </a:r>
            <a:endParaRPr lang="it-IT" sz="1200" kern="0" dirty="0">
              <a:solidFill>
                <a:srgbClr val="FFFFFF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teoriche, laboratori,</a:t>
            </a: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didattica interattiva volti a far</a:t>
            </a: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apprendere lo sviluppo</a:t>
            </a: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fisiologico al primo anno, le</a:t>
            </a: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patologie dell'età evolutiva al</a:t>
            </a: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secondo anno e le patologie</a:t>
            </a:r>
          </a:p>
          <a:p>
            <a:pPr marL="45720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dell'età adulta al terzo anno.</a:t>
            </a:r>
          </a:p>
          <a:p>
            <a:pPr marL="457200" lvl="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A supporto della didattica</a:t>
            </a:r>
          </a:p>
          <a:p>
            <a:pPr marL="457200" lvl="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tradizionale, il corso prevede</a:t>
            </a:r>
            <a:r>
              <a:rPr lang="it-IT" sz="1200" kern="0" dirty="0">
                <a:solidFill>
                  <a:srgbClr val="FFFFFF"/>
                </a:solidFill>
                <a:latin typeface="Scope One"/>
                <a:ea typeface="Scope One"/>
                <a:cs typeface="Scope One"/>
                <a:sym typeface="Scope One"/>
              </a:rPr>
              <a:t> </a:t>
            </a:r>
            <a:r>
              <a:rPr kumimoji="0" lang="it-IT" sz="1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lo 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svolgimento di un</a:t>
            </a:r>
            <a:r>
              <a:rPr kumimoji="0" lang="it-IT" sz="1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 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tirocinio</a:t>
            </a:r>
            <a:r>
              <a:rPr lang="it-IT" sz="1200" kern="0" dirty="0">
                <a:solidFill>
                  <a:srgbClr val="FFFFFF"/>
                </a:solidFill>
                <a:latin typeface="Scope One"/>
                <a:ea typeface="Scope One"/>
                <a:cs typeface="Scope One"/>
                <a:sym typeface="Scope One"/>
              </a:rPr>
              <a:t> 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professionale a frequenza</a:t>
            </a:r>
            <a:r>
              <a:rPr kumimoji="0" lang="it-IT" sz="1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 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obbligatoria,</a:t>
            </a:r>
          </a:p>
          <a:p>
            <a:pPr marL="457200" lvl="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esercitazioni e</a:t>
            </a:r>
          </a:p>
          <a:p>
            <a:pPr marL="457200" lvl="0" indent="-304800" algn="ctr" defTabSz="914400">
              <a:buClr>
                <a:srgbClr val="FFFFFF"/>
              </a:buClr>
              <a:buSzPts val="10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seminari.</a:t>
            </a:r>
          </a:p>
          <a:p>
            <a:pPr lvl="0" defTabSz="914400">
              <a:buClr>
                <a:srgbClr val="000000"/>
              </a:buClr>
              <a:buSzPts val="1100"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cope One"/>
                <a:ea typeface="Scope One"/>
                <a:cs typeface="Scope One"/>
                <a:sym typeface="Scope One"/>
              </a:rPr>
              <a:t> </a:t>
            </a:r>
            <a:endParaRPr kumimoji="0" lang="it-IT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cope One"/>
              <a:ea typeface="Scope One"/>
              <a:cs typeface="Scope One"/>
              <a:sym typeface="Scope One"/>
            </a:endParaRPr>
          </a:p>
        </p:txBody>
      </p:sp>
      <p:sp>
        <p:nvSpPr>
          <p:cNvPr id="19" name="Google Shape;2654;p30"/>
          <p:cNvSpPr/>
          <p:nvPr/>
        </p:nvSpPr>
        <p:spPr>
          <a:xfrm>
            <a:off x="7261561" y="2570054"/>
            <a:ext cx="479852" cy="456857"/>
          </a:xfrm>
          <a:custGeom>
            <a:avLst/>
            <a:gdLst/>
            <a:ahLst/>
            <a:cxnLst/>
            <a:rect l="l" t="t" r="r" b="b"/>
            <a:pathLst>
              <a:path w="12761" h="12653" extrusionOk="0">
                <a:moveTo>
                  <a:pt x="6396" y="866"/>
                </a:moveTo>
                <a:lnTo>
                  <a:pt x="11469" y="3796"/>
                </a:lnTo>
                <a:cubicBezTo>
                  <a:pt x="8759" y="5340"/>
                  <a:pt x="12729" y="3072"/>
                  <a:pt x="6396" y="6695"/>
                </a:cubicBezTo>
                <a:cubicBezTo>
                  <a:pt x="1" y="3072"/>
                  <a:pt x="4097" y="5403"/>
                  <a:pt x="1324" y="3796"/>
                </a:cubicBezTo>
                <a:lnTo>
                  <a:pt x="6396" y="866"/>
                </a:lnTo>
                <a:close/>
                <a:moveTo>
                  <a:pt x="10208" y="5498"/>
                </a:moveTo>
                <a:lnTo>
                  <a:pt x="10208" y="8081"/>
                </a:lnTo>
                <a:cubicBezTo>
                  <a:pt x="10177" y="8207"/>
                  <a:pt x="10051" y="8365"/>
                  <a:pt x="9925" y="8428"/>
                </a:cubicBezTo>
                <a:cubicBezTo>
                  <a:pt x="9312" y="8970"/>
                  <a:pt x="7887" y="9300"/>
                  <a:pt x="6364" y="9300"/>
                </a:cubicBezTo>
                <a:cubicBezTo>
                  <a:pt x="5852" y="9300"/>
                  <a:pt x="5329" y="9263"/>
                  <a:pt x="4821" y="9184"/>
                </a:cubicBezTo>
                <a:cubicBezTo>
                  <a:pt x="4317" y="9121"/>
                  <a:pt x="3718" y="8963"/>
                  <a:pt x="3246" y="8711"/>
                </a:cubicBezTo>
                <a:cubicBezTo>
                  <a:pt x="2994" y="8585"/>
                  <a:pt x="2584" y="8333"/>
                  <a:pt x="2584" y="8050"/>
                </a:cubicBezTo>
                <a:lnTo>
                  <a:pt x="2584" y="5498"/>
                </a:lnTo>
                <a:cubicBezTo>
                  <a:pt x="4412" y="6537"/>
                  <a:pt x="4317" y="6474"/>
                  <a:pt x="6207" y="7545"/>
                </a:cubicBezTo>
                <a:cubicBezTo>
                  <a:pt x="6255" y="7577"/>
                  <a:pt x="6318" y="7593"/>
                  <a:pt x="6385" y="7593"/>
                </a:cubicBezTo>
                <a:cubicBezTo>
                  <a:pt x="6452" y="7593"/>
                  <a:pt x="6522" y="7577"/>
                  <a:pt x="6585" y="7545"/>
                </a:cubicBezTo>
                <a:cubicBezTo>
                  <a:pt x="6617" y="7482"/>
                  <a:pt x="9925" y="5592"/>
                  <a:pt x="10208" y="5498"/>
                </a:cubicBezTo>
                <a:close/>
                <a:moveTo>
                  <a:pt x="6385" y="0"/>
                </a:moveTo>
                <a:cubicBezTo>
                  <a:pt x="6318" y="0"/>
                  <a:pt x="6255" y="16"/>
                  <a:pt x="6207" y="47"/>
                </a:cubicBezTo>
                <a:lnTo>
                  <a:pt x="284" y="3450"/>
                </a:lnTo>
                <a:cubicBezTo>
                  <a:pt x="1" y="3607"/>
                  <a:pt x="1" y="3985"/>
                  <a:pt x="284" y="4143"/>
                </a:cubicBezTo>
                <a:lnTo>
                  <a:pt x="1797" y="4962"/>
                </a:lnTo>
                <a:lnTo>
                  <a:pt x="1797" y="8018"/>
                </a:lnTo>
                <a:cubicBezTo>
                  <a:pt x="1797" y="8711"/>
                  <a:pt x="2458" y="9215"/>
                  <a:pt x="3088" y="9499"/>
                </a:cubicBezTo>
                <a:cubicBezTo>
                  <a:pt x="3994" y="9903"/>
                  <a:pt x="5215" y="10104"/>
                  <a:pt x="6430" y="10104"/>
                </a:cubicBezTo>
                <a:cubicBezTo>
                  <a:pt x="7963" y="10104"/>
                  <a:pt x="9488" y="9785"/>
                  <a:pt x="10366" y="9152"/>
                </a:cubicBezTo>
                <a:cubicBezTo>
                  <a:pt x="10776" y="8869"/>
                  <a:pt x="11091" y="8491"/>
                  <a:pt x="11091" y="8018"/>
                </a:cubicBezTo>
                <a:lnTo>
                  <a:pt x="11091" y="4962"/>
                </a:lnTo>
                <a:lnTo>
                  <a:pt x="11941" y="4490"/>
                </a:lnTo>
                <a:lnTo>
                  <a:pt x="11941" y="12208"/>
                </a:lnTo>
                <a:cubicBezTo>
                  <a:pt x="11941" y="12429"/>
                  <a:pt x="12099" y="12618"/>
                  <a:pt x="12288" y="12649"/>
                </a:cubicBezTo>
                <a:cubicBezTo>
                  <a:pt x="12306" y="12652"/>
                  <a:pt x="12325" y="12653"/>
                  <a:pt x="12343" y="12653"/>
                </a:cubicBezTo>
                <a:cubicBezTo>
                  <a:pt x="12571" y="12653"/>
                  <a:pt x="12760" y="12475"/>
                  <a:pt x="12760" y="12271"/>
                </a:cubicBezTo>
                <a:lnTo>
                  <a:pt x="12760" y="3796"/>
                </a:lnTo>
                <a:cubicBezTo>
                  <a:pt x="12729" y="3639"/>
                  <a:pt x="12666" y="3513"/>
                  <a:pt x="12508" y="3450"/>
                </a:cubicBezTo>
                <a:lnTo>
                  <a:pt x="6585" y="47"/>
                </a:lnTo>
                <a:cubicBezTo>
                  <a:pt x="6522" y="16"/>
                  <a:pt x="6452" y="0"/>
                  <a:pt x="638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9383;p60"/>
          <p:cNvSpPr/>
          <p:nvPr/>
        </p:nvSpPr>
        <p:spPr>
          <a:xfrm>
            <a:off x="4329470" y="2574084"/>
            <a:ext cx="480816" cy="387168"/>
          </a:xfrm>
          <a:custGeom>
            <a:avLst/>
            <a:gdLst/>
            <a:ahLst/>
            <a:cxnLst/>
            <a:rect l="l" t="t" r="r" b="b"/>
            <a:pathLst>
              <a:path w="12698" h="11563" extrusionOk="0">
                <a:moveTo>
                  <a:pt x="2490" y="820"/>
                </a:moveTo>
                <a:cubicBezTo>
                  <a:pt x="3529" y="914"/>
                  <a:pt x="4600" y="1292"/>
                  <a:pt x="5483" y="2017"/>
                </a:cubicBezTo>
                <a:lnTo>
                  <a:pt x="5798" y="2237"/>
                </a:lnTo>
                <a:lnTo>
                  <a:pt x="5798" y="10334"/>
                </a:lnTo>
                <a:lnTo>
                  <a:pt x="5766" y="10334"/>
                </a:lnTo>
                <a:cubicBezTo>
                  <a:pt x="4789" y="9609"/>
                  <a:pt x="3655" y="9168"/>
                  <a:pt x="2490" y="9105"/>
                </a:cubicBezTo>
                <a:lnTo>
                  <a:pt x="2490" y="820"/>
                </a:lnTo>
                <a:close/>
                <a:moveTo>
                  <a:pt x="9925" y="883"/>
                </a:moveTo>
                <a:lnTo>
                  <a:pt x="9925" y="9137"/>
                </a:lnTo>
                <a:cubicBezTo>
                  <a:pt x="8728" y="9200"/>
                  <a:pt x="7593" y="9609"/>
                  <a:pt x="6617" y="10334"/>
                </a:cubicBezTo>
                <a:lnTo>
                  <a:pt x="6617" y="2300"/>
                </a:lnTo>
                <a:lnTo>
                  <a:pt x="6932" y="2048"/>
                </a:lnTo>
                <a:cubicBezTo>
                  <a:pt x="7782" y="1355"/>
                  <a:pt x="8854" y="946"/>
                  <a:pt x="9925" y="883"/>
                </a:cubicBezTo>
                <a:close/>
                <a:moveTo>
                  <a:pt x="1702" y="2458"/>
                </a:moveTo>
                <a:lnTo>
                  <a:pt x="1702" y="9483"/>
                </a:lnTo>
                <a:cubicBezTo>
                  <a:pt x="1702" y="9735"/>
                  <a:pt x="1891" y="9924"/>
                  <a:pt x="2080" y="9924"/>
                </a:cubicBezTo>
                <a:cubicBezTo>
                  <a:pt x="3057" y="9924"/>
                  <a:pt x="4096" y="10208"/>
                  <a:pt x="4978" y="10744"/>
                </a:cubicBezTo>
                <a:lnTo>
                  <a:pt x="1261" y="10744"/>
                </a:lnTo>
                <a:cubicBezTo>
                  <a:pt x="1009" y="10744"/>
                  <a:pt x="851" y="10555"/>
                  <a:pt x="851" y="10334"/>
                </a:cubicBezTo>
                <a:lnTo>
                  <a:pt x="851" y="2867"/>
                </a:lnTo>
                <a:cubicBezTo>
                  <a:pt x="851" y="2647"/>
                  <a:pt x="1040" y="2489"/>
                  <a:pt x="1261" y="2458"/>
                </a:cubicBezTo>
                <a:close/>
                <a:moveTo>
                  <a:pt x="11406" y="2458"/>
                </a:moveTo>
                <a:cubicBezTo>
                  <a:pt x="11658" y="2458"/>
                  <a:pt x="11815" y="2647"/>
                  <a:pt x="11847" y="2867"/>
                </a:cubicBezTo>
                <a:lnTo>
                  <a:pt x="11847" y="10334"/>
                </a:lnTo>
                <a:cubicBezTo>
                  <a:pt x="11847" y="10555"/>
                  <a:pt x="11658" y="10712"/>
                  <a:pt x="11406" y="10744"/>
                </a:cubicBezTo>
                <a:lnTo>
                  <a:pt x="7436" y="10744"/>
                </a:lnTo>
                <a:cubicBezTo>
                  <a:pt x="8255" y="10239"/>
                  <a:pt x="9295" y="9924"/>
                  <a:pt x="10303" y="9924"/>
                </a:cubicBezTo>
                <a:cubicBezTo>
                  <a:pt x="10555" y="9924"/>
                  <a:pt x="10712" y="9735"/>
                  <a:pt x="10712" y="9483"/>
                </a:cubicBezTo>
                <a:lnTo>
                  <a:pt x="10712" y="2458"/>
                </a:lnTo>
                <a:close/>
                <a:moveTo>
                  <a:pt x="2080" y="0"/>
                </a:moveTo>
                <a:cubicBezTo>
                  <a:pt x="1828" y="0"/>
                  <a:pt x="1670" y="189"/>
                  <a:pt x="1670" y="410"/>
                </a:cubicBezTo>
                <a:lnTo>
                  <a:pt x="1670" y="1670"/>
                </a:lnTo>
                <a:lnTo>
                  <a:pt x="1261" y="1670"/>
                </a:lnTo>
                <a:cubicBezTo>
                  <a:pt x="568" y="1670"/>
                  <a:pt x="1" y="2206"/>
                  <a:pt x="32" y="2930"/>
                </a:cubicBezTo>
                <a:lnTo>
                  <a:pt x="32" y="10334"/>
                </a:lnTo>
                <a:cubicBezTo>
                  <a:pt x="32" y="10996"/>
                  <a:pt x="568" y="11563"/>
                  <a:pt x="1261" y="11563"/>
                </a:cubicBezTo>
                <a:lnTo>
                  <a:pt x="11437" y="11563"/>
                </a:lnTo>
                <a:cubicBezTo>
                  <a:pt x="12130" y="11563"/>
                  <a:pt x="12697" y="11027"/>
                  <a:pt x="12697" y="10334"/>
                </a:cubicBezTo>
                <a:lnTo>
                  <a:pt x="12697" y="2867"/>
                </a:lnTo>
                <a:cubicBezTo>
                  <a:pt x="12666" y="2206"/>
                  <a:pt x="12130" y="1670"/>
                  <a:pt x="11437" y="1670"/>
                </a:cubicBezTo>
                <a:lnTo>
                  <a:pt x="10744" y="1670"/>
                </a:lnTo>
                <a:lnTo>
                  <a:pt x="10744" y="410"/>
                </a:lnTo>
                <a:cubicBezTo>
                  <a:pt x="10744" y="158"/>
                  <a:pt x="10555" y="0"/>
                  <a:pt x="10334" y="0"/>
                </a:cubicBezTo>
                <a:cubicBezTo>
                  <a:pt x="8980" y="0"/>
                  <a:pt x="7562" y="473"/>
                  <a:pt x="6396" y="1387"/>
                </a:cubicBezTo>
                <a:lnTo>
                  <a:pt x="6207" y="1544"/>
                </a:lnTo>
                <a:lnTo>
                  <a:pt x="6018" y="1387"/>
                </a:lnTo>
                <a:cubicBezTo>
                  <a:pt x="4915" y="473"/>
                  <a:pt x="3498" y="0"/>
                  <a:pt x="2080" y="0"/>
                </a:cubicBezTo>
                <a:close/>
              </a:path>
            </a:pathLst>
          </a:custGeom>
          <a:solidFill>
            <a:srgbClr val="5F7D95"/>
          </a:solidFill>
          <a:ln>
            <a:solidFill>
              <a:srgbClr val="FFFFFF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ttangolo 1"/>
          <p:cNvSpPr/>
          <p:nvPr/>
        </p:nvSpPr>
        <p:spPr>
          <a:xfrm>
            <a:off x="94870" y="6479592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000000"/>
                </a:solidFill>
                <a:latin typeface="Baskerville"/>
                <a:cs typeface="Baskerville"/>
              </a:rPr>
              <a:t>Dott.ssa A.M.R. Aragno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1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2"/>
          <p:cNvSpPr txBox="1">
            <a:spLocks noGrp="1"/>
          </p:cNvSpPr>
          <p:nvPr>
            <p:ph type="ctrTitle"/>
          </p:nvPr>
        </p:nvSpPr>
        <p:spPr>
          <a:xfrm>
            <a:off x="1372239" y="1048547"/>
            <a:ext cx="4540066" cy="15848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tx1"/>
                </a:solidFill>
                <a:latin typeface="Baskerville"/>
                <a:cs typeface="Baskerville"/>
              </a:rPr>
              <a:t>... In pratica cosa fa il logopedista</a:t>
            </a:r>
            <a:r>
              <a:rPr lang="es" dirty="0" smtClean="0">
                <a:solidFill>
                  <a:schemeClr val="tx1"/>
                </a:solidFill>
                <a:latin typeface="Baskerville"/>
                <a:cs typeface="Baskerville"/>
              </a:rPr>
              <a:t>? </a:t>
            </a:r>
            <a:endParaRPr dirty="0">
              <a:solidFill>
                <a:schemeClr val="tx1"/>
              </a:solidFill>
              <a:latin typeface="Baskerville"/>
              <a:cs typeface="Baskerville"/>
            </a:endParaRPr>
          </a:p>
        </p:txBody>
      </p:sp>
      <p:sp>
        <p:nvSpPr>
          <p:cNvPr id="209" name="Google Shape;209;p22"/>
          <p:cNvSpPr txBox="1">
            <a:spLocks noGrp="1"/>
          </p:cNvSpPr>
          <p:nvPr>
            <p:ph type="subTitle" idx="2"/>
          </p:nvPr>
        </p:nvSpPr>
        <p:spPr>
          <a:xfrm flipH="1">
            <a:off x="4576500" y="4058385"/>
            <a:ext cx="3928860" cy="5554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00000"/>
                </a:solidFill>
              </a:rPr>
              <a:t>S</a:t>
            </a:r>
            <a:r>
              <a:rPr lang="it-IT" sz="1600" dirty="0" smtClean="0">
                <a:solidFill>
                  <a:srgbClr val="000000"/>
                </a:solidFill>
              </a:rPr>
              <a:t>i occupa di tutte le fasce d’età: dall’età evolutiva a quella geriatrica</a:t>
            </a:r>
            <a:endParaRPr sz="1600" dirty="0">
              <a:solidFill>
                <a:srgbClr val="000000"/>
              </a:solidFill>
            </a:endParaRPr>
          </a:p>
        </p:txBody>
      </p:sp>
      <p:sp>
        <p:nvSpPr>
          <p:cNvPr id="210" name="Google Shape;210;p22"/>
          <p:cNvSpPr txBox="1">
            <a:spLocks noGrp="1"/>
          </p:cNvSpPr>
          <p:nvPr>
            <p:ph type="subTitle" idx="3"/>
          </p:nvPr>
        </p:nvSpPr>
        <p:spPr>
          <a:xfrm flipH="1">
            <a:off x="4553978" y="4629183"/>
            <a:ext cx="4423200" cy="7975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00000"/>
                </a:solidFill>
              </a:rPr>
              <a:t>S</a:t>
            </a:r>
            <a:r>
              <a:rPr lang="it-IT" sz="1600" dirty="0" smtClean="0">
                <a:solidFill>
                  <a:srgbClr val="000000"/>
                </a:solidFill>
              </a:rPr>
              <a:t>tila un proprio bilancio e struttura un progetto riabilitativo finalizzato al superamento della specifica difficoltà del paziente. </a:t>
            </a:r>
            <a:endParaRPr sz="1600" dirty="0">
              <a:solidFill>
                <a:srgbClr val="000000"/>
              </a:solidFill>
            </a:endParaRPr>
          </a:p>
        </p:txBody>
      </p:sp>
      <p:sp>
        <p:nvSpPr>
          <p:cNvPr id="211" name="Google Shape;211;p22"/>
          <p:cNvSpPr txBox="1">
            <a:spLocks noGrp="1"/>
          </p:cNvSpPr>
          <p:nvPr>
            <p:ph type="subTitle" idx="4"/>
          </p:nvPr>
        </p:nvSpPr>
        <p:spPr>
          <a:xfrm flipH="1">
            <a:off x="4577294" y="5622369"/>
            <a:ext cx="4423200" cy="11119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 smtClean="0">
                <a:solidFill>
                  <a:srgbClr val="000000"/>
                </a:solidFill>
              </a:rPr>
              <a:t>Può lavorare come libero professionista o come dipendente in studi privati, in strutture sanitarie pubbliche o private.</a:t>
            </a:r>
            <a:endParaRPr sz="1600" dirty="0">
              <a:solidFill>
                <a:srgbClr val="000000"/>
              </a:solidFill>
            </a:endParaRPr>
          </a:p>
        </p:txBody>
      </p:sp>
      <p:sp>
        <p:nvSpPr>
          <p:cNvPr id="212" name="Google Shape;212;p22"/>
          <p:cNvSpPr txBox="1">
            <a:spLocks noGrp="1"/>
          </p:cNvSpPr>
          <p:nvPr>
            <p:ph type="subTitle" idx="1"/>
          </p:nvPr>
        </p:nvSpPr>
        <p:spPr>
          <a:xfrm flipH="1">
            <a:off x="4577294" y="2933557"/>
            <a:ext cx="4282456" cy="10249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it-IT" sz="1600" dirty="0" smtClean="0">
                <a:solidFill>
                  <a:srgbClr val="000000"/>
                </a:solidFill>
              </a:rPr>
              <a:t>Valuta, riabilita</a:t>
            </a:r>
            <a:r>
              <a:rPr lang="it-IT" sz="1600" dirty="0">
                <a:solidFill>
                  <a:srgbClr val="000000"/>
                </a:solidFill>
              </a:rPr>
              <a:t>, educa </a:t>
            </a:r>
            <a:r>
              <a:rPr lang="it-IT" sz="1600" dirty="0" smtClean="0">
                <a:solidFill>
                  <a:srgbClr val="000000"/>
                </a:solidFill>
              </a:rPr>
              <a:t>e previene i disturbi  della comunicazione e del linguaggio sia orale che scritto, della voce e della deglutizione</a:t>
            </a:r>
            <a:endParaRPr lang="it-IT" sz="1600" dirty="0" smtClean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600" dirty="0" smtClean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</a:endParaRPr>
          </a:p>
        </p:txBody>
      </p:sp>
      <p:grpSp>
        <p:nvGrpSpPr>
          <p:cNvPr id="219" name="Google Shape;219;p22"/>
          <p:cNvGrpSpPr/>
          <p:nvPr/>
        </p:nvGrpSpPr>
        <p:grpSpPr>
          <a:xfrm>
            <a:off x="4060473" y="4934734"/>
            <a:ext cx="433247" cy="397895"/>
            <a:chOff x="-1333975" y="2365850"/>
            <a:chExt cx="292225" cy="293575"/>
          </a:xfrm>
        </p:grpSpPr>
        <p:sp>
          <p:nvSpPr>
            <p:cNvPr id="220" name="Google Shape;220;p22"/>
            <p:cNvSpPr/>
            <p:nvPr/>
          </p:nvSpPr>
          <p:spPr>
            <a:xfrm>
              <a:off x="-1285150" y="2365850"/>
              <a:ext cx="191225" cy="293575"/>
            </a:xfrm>
            <a:custGeom>
              <a:avLst/>
              <a:gdLst/>
              <a:ahLst/>
              <a:cxnLst/>
              <a:rect l="l" t="t" r="r" b="b"/>
              <a:pathLst>
                <a:path w="7649" h="11743" extrusionOk="0">
                  <a:moveTo>
                    <a:pt x="3813" y="684"/>
                  </a:moveTo>
                  <a:cubicBezTo>
                    <a:pt x="5545" y="684"/>
                    <a:pt x="6900" y="2039"/>
                    <a:pt x="6900" y="3740"/>
                  </a:cubicBezTo>
                  <a:cubicBezTo>
                    <a:pt x="6931" y="4780"/>
                    <a:pt x="6553" y="5347"/>
                    <a:pt x="6270" y="5788"/>
                  </a:cubicBezTo>
                  <a:cubicBezTo>
                    <a:pt x="5797" y="6544"/>
                    <a:pt x="5608" y="6922"/>
                    <a:pt x="5608" y="7930"/>
                  </a:cubicBezTo>
                  <a:cubicBezTo>
                    <a:pt x="5608" y="8119"/>
                    <a:pt x="5451" y="8277"/>
                    <a:pt x="5230" y="8277"/>
                  </a:cubicBezTo>
                  <a:lnTo>
                    <a:pt x="2489" y="8277"/>
                  </a:lnTo>
                  <a:cubicBezTo>
                    <a:pt x="2300" y="8277"/>
                    <a:pt x="2143" y="8119"/>
                    <a:pt x="2143" y="7930"/>
                  </a:cubicBezTo>
                  <a:cubicBezTo>
                    <a:pt x="2143" y="6922"/>
                    <a:pt x="1922" y="6576"/>
                    <a:pt x="1450" y="5820"/>
                  </a:cubicBezTo>
                  <a:cubicBezTo>
                    <a:pt x="1198" y="5347"/>
                    <a:pt x="567" y="4528"/>
                    <a:pt x="788" y="3205"/>
                  </a:cubicBezTo>
                  <a:cubicBezTo>
                    <a:pt x="1040" y="1819"/>
                    <a:pt x="2237" y="684"/>
                    <a:pt x="3813" y="684"/>
                  </a:cubicBezTo>
                  <a:close/>
                  <a:moveTo>
                    <a:pt x="4852" y="8907"/>
                  </a:moveTo>
                  <a:lnTo>
                    <a:pt x="4852" y="9569"/>
                  </a:lnTo>
                  <a:lnTo>
                    <a:pt x="4506" y="9569"/>
                  </a:lnTo>
                  <a:cubicBezTo>
                    <a:pt x="4285" y="9569"/>
                    <a:pt x="4128" y="9726"/>
                    <a:pt x="4128" y="9915"/>
                  </a:cubicBezTo>
                  <a:cubicBezTo>
                    <a:pt x="4128" y="10136"/>
                    <a:pt x="4285" y="10293"/>
                    <a:pt x="4506" y="10293"/>
                  </a:cubicBezTo>
                  <a:lnTo>
                    <a:pt x="4852" y="10293"/>
                  </a:lnTo>
                  <a:lnTo>
                    <a:pt x="4852" y="10640"/>
                  </a:lnTo>
                  <a:cubicBezTo>
                    <a:pt x="4884" y="10829"/>
                    <a:pt x="4726" y="10986"/>
                    <a:pt x="4537" y="10986"/>
                  </a:cubicBezTo>
                  <a:lnTo>
                    <a:pt x="3151" y="10986"/>
                  </a:lnTo>
                  <a:cubicBezTo>
                    <a:pt x="2962" y="10986"/>
                    <a:pt x="2804" y="10829"/>
                    <a:pt x="2804" y="10640"/>
                  </a:cubicBezTo>
                  <a:lnTo>
                    <a:pt x="2804" y="10293"/>
                  </a:lnTo>
                  <a:lnTo>
                    <a:pt x="3151" y="10293"/>
                  </a:lnTo>
                  <a:cubicBezTo>
                    <a:pt x="3371" y="10293"/>
                    <a:pt x="3529" y="10136"/>
                    <a:pt x="3529" y="9915"/>
                  </a:cubicBezTo>
                  <a:cubicBezTo>
                    <a:pt x="3529" y="9726"/>
                    <a:pt x="3371" y="9569"/>
                    <a:pt x="3151" y="9569"/>
                  </a:cubicBezTo>
                  <a:lnTo>
                    <a:pt x="2804" y="9569"/>
                  </a:lnTo>
                  <a:lnTo>
                    <a:pt x="2804" y="8907"/>
                  </a:lnTo>
                  <a:close/>
                  <a:moveTo>
                    <a:pt x="3897" y="1"/>
                  </a:moveTo>
                  <a:cubicBezTo>
                    <a:pt x="3632" y="1"/>
                    <a:pt x="3361" y="28"/>
                    <a:pt x="3088" y="86"/>
                  </a:cubicBezTo>
                  <a:cubicBezTo>
                    <a:pt x="1607" y="401"/>
                    <a:pt x="441" y="1566"/>
                    <a:pt x="158" y="3079"/>
                  </a:cubicBezTo>
                  <a:cubicBezTo>
                    <a:pt x="0" y="3992"/>
                    <a:pt x="158" y="4969"/>
                    <a:pt x="631" y="5757"/>
                  </a:cubicBezTo>
                  <a:cubicBezTo>
                    <a:pt x="757" y="5914"/>
                    <a:pt x="820" y="6072"/>
                    <a:pt x="914" y="6229"/>
                  </a:cubicBezTo>
                  <a:cubicBezTo>
                    <a:pt x="1355" y="6891"/>
                    <a:pt x="1450" y="7143"/>
                    <a:pt x="1450" y="7962"/>
                  </a:cubicBezTo>
                  <a:cubicBezTo>
                    <a:pt x="1450" y="8403"/>
                    <a:pt x="1733" y="8781"/>
                    <a:pt x="2143" y="8939"/>
                  </a:cubicBezTo>
                  <a:lnTo>
                    <a:pt x="2143" y="10703"/>
                  </a:lnTo>
                  <a:cubicBezTo>
                    <a:pt x="2143" y="11270"/>
                    <a:pt x="2615" y="11743"/>
                    <a:pt x="3151" y="11743"/>
                  </a:cubicBezTo>
                  <a:lnTo>
                    <a:pt x="4537" y="11743"/>
                  </a:lnTo>
                  <a:cubicBezTo>
                    <a:pt x="5073" y="11743"/>
                    <a:pt x="5545" y="11270"/>
                    <a:pt x="5545" y="10703"/>
                  </a:cubicBezTo>
                  <a:lnTo>
                    <a:pt x="5545" y="8939"/>
                  </a:lnTo>
                  <a:cubicBezTo>
                    <a:pt x="5955" y="8781"/>
                    <a:pt x="6238" y="8435"/>
                    <a:pt x="6238" y="7962"/>
                  </a:cubicBezTo>
                  <a:lnTo>
                    <a:pt x="6238" y="7930"/>
                  </a:lnTo>
                  <a:cubicBezTo>
                    <a:pt x="6238" y="7143"/>
                    <a:pt x="6427" y="6828"/>
                    <a:pt x="6805" y="6229"/>
                  </a:cubicBezTo>
                  <a:cubicBezTo>
                    <a:pt x="7089" y="5788"/>
                    <a:pt x="7593" y="5032"/>
                    <a:pt x="7593" y="3835"/>
                  </a:cubicBezTo>
                  <a:cubicBezTo>
                    <a:pt x="7649" y="1658"/>
                    <a:pt x="5950" y="1"/>
                    <a:pt x="38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2"/>
            <p:cNvSpPr/>
            <p:nvPr/>
          </p:nvSpPr>
          <p:spPr>
            <a:xfrm>
              <a:off x="-1076425" y="2452250"/>
              <a:ext cx="34675" cy="18150"/>
            </a:xfrm>
            <a:custGeom>
              <a:avLst/>
              <a:gdLst/>
              <a:ahLst/>
              <a:cxnLst/>
              <a:rect l="l" t="t" r="r" b="b"/>
              <a:pathLst>
                <a:path w="1387" h="726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cubicBezTo>
                    <a:pt x="0" y="568"/>
                    <a:pt x="158" y="725"/>
                    <a:pt x="347" y="725"/>
                  </a:cubicBezTo>
                  <a:lnTo>
                    <a:pt x="1040" y="725"/>
                  </a:lnTo>
                  <a:cubicBezTo>
                    <a:pt x="1229" y="725"/>
                    <a:pt x="1386" y="568"/>
                    <a:pt x="1386" y="379"/>
                  </a:cubicBezTo>
                  <a:cubicBezTo>
                    <a:pt x="1386" y="158"/>
                    <a:pt x="1229" y="1"/>
                    <a:pt x="10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2"/>
            <p:cNvSpPr/>
            <p:nvPr/>
          </p:nvSpPr>
          <p:spPr>
            <a:xfrm>
              <a:off x="-1333975" y="2452250"/>
              <a:ext cx="34675" cy="18150"/>
            </a:xfrm>
            <a:custGeom>
              <a:avLst/>
              <a:gdLst/>
              <a:ahLst/>
              <a:cxnLst/>
              <a:rect l="l" t="t" r="r" b="b"/>
              <a:pathLst>
                <a:path w="1387" h="726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cubicBezTo>
                    <a:pt x="0" y="568"/>
                    <a:pt x="158" y="725"/>
                    <a:pt x="347" y="725"/>
                  </a:cubicBezTo>
                  <a:lnTo>
                    <a:pt x="1008" y="725"/>
                  </a:lnTo>
                  <a:cubicBezTo>
                    <a:pt x="1197" y="694"/>
                    <a:pt x="1386" y="536"/>
                    <a:pt x="1386" y="379"/>
                  </a:cubicBezTo>
                  <a:cubicBezTo>
                    <a:pt x="1386" y="158"/>
                    <a:pt x="1197" y="1"/>
                    <a:pt x="1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2"/>
            <p:cNvSpPr/>
            <p:nvPr/>
          </p:nvSpPr>
          <p:spPr>
            <a:xfrm>
              <a:off x="-1093750" y="2383050"/>
              <a:ext cx="35450" cy="26575"/>
            </a:xfrm>
            <a:custGeom>
              <a:avLst/>
              <a:gdLst/>
              <a:ahLst/>
              <a:cxnLst/>
              <a:rect l="l" t="t" r="r" b="b"/>
              <a:pathLst>
                <a:path w="1418" h="1063" extrusionOk="0">
                  <a:moveTo>
                    <a:pt x="992" y="1"/>
                  </a:moveTo>
                  <a:cubicBezTo>
                    <a:pt x="931" y="1"/>
                    <a:pt x="870" y="19"/>
                    <a:pt x="819" y="59"/>
                  </a:cubicBezTo>
                  <a:lnTo>
                    <a:pt x="221" y="406"/>
                  </a:lnTo>
                  <a:cubicBezTo>
                    <a:pt x="63" y="500"/>
                    <a:pt x="0" y="721"/>
                    <a:pt x="95" y="878"/>
                  </a:cubicBezTo>
                  <a:cubicBezTo>
                    <a:pt x="159" y="985"/>
                    <a:pt x="295" y="1063"/>
                    <a:pt x="415" y="1063"/>
                  </a:cubicBezTo>
                  <a:cubicBezTo>
                    <a:pt x="473" y="1063"/>
                    <a:pt x="527" y="1045"/>
                    <a:pt x="567" y="1005"/>
                  </a:cubicBezTo>
                  <a:lnTo>
                    <a:pt x="1166" y="658"/>
                  </a:lnTo>
                  <a:cubicBezTo>
                    <a:pt x="1323" y="563"/>
                    <a:pt x="1418" y="343"/>
                    <a:pt x="1292" y="185"/>
                  </a:cubicBezTo>
                  <a:cubicBezTo>
                    <a:pt x="1249" y="79"/>
                    <a:pt x="1120" y="1"/>
                    <a:pt x="9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2"/>
            <p:cNvSpPr/>
            <p:nvPr/>
          </p:nvSpPr>
          <p:spPr>
            <a:xfrm>
              <a:off x="-1317450" y="2512575"/>
              <a:ext cx="35475" cy="26225"/>
            </a:xfrm>
            <a:custGeom>
              <a:avLst/>
              <a:gdLst/>
              <a:ahLst/>
              <a:cxnLst/>
              <a:rect l="l" t="t" r="r" b="b"/>
              <a:pathLst>
                <a:path w="1419" h="1049" extrusionOk="0">
                  <a:moveTo>
                    <a:pt x="1005" y="1"/>
                  </a:moveTo>
                  <a:cubicBezTo>
                    <a:pt x="944" y="1"/>
                    <a:pt x="880" y="15"/>
                    <a:pt x="820" y="45"/>
                  </a:cubicBezTo>
                  <a:lnTo>
                    <a:pt x="221" y="392"/>
                  </a:lnTo>
                  <a:cubicBezTo>
                    <a:pt x="64" y="486"/>
                    <a:pt x="1" y="707"/>
                    <a:pt x="127" y="864"/>
                  </a:cubicBezTo>
                  <a:cubicBezTo>
                    <a:pt x="169" y="971"/>
                    <a:pt x="299" y="1049"/>
                    <a:pt x="427" y="1049"/>
                  </a:cubicBezTo>
                  <a:cubicBezTo>
                    <a:pt x="488" y="1049"/>
                    <a:pt x="548" y="1031"/>
                    <a:pt x="599" y="990"/>
                  </a:cubicBezTo>
                  <a:lnTo>
                    <a:pt x="1166" y="644"/>
                  </a:lnTo>
                  <a:cubicBezTo>
                    <a:pt x="1324" y="549"/>
                    <a:pt x="1418" y="329"/>
                    <a:pt x="1292" y="171"/>
                  </a:cubicBezTo>
                  <a:cubicBezTo>
                    <a:pt x="1250" y="64"/>
                    <a:pt x="1134" y="1"/>
                    <a:pt x="10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2"/>
            <p:cNvSpPr/>
            <p:nvPr/>
          </p:nvSpPr>
          <p:spPr>
            <a:xfrm>
              <a:off x="-1092975" y="2512575"/>
              <a:ext cx="34675" cy="25525"/>
            </a:xfrm>
            <a:custGeom>
              <a:avLst/>
              <a:gdLst/>
              <a:ahLst/>
              <a:cxnLst/>
              <a:rect l="l" t="t" r="r" b="b"/>
              <a:pathLst>
                <a:path w="1387" h="1021" extrusionOk="0">
                  <a:moveTo>
                    <a:pt x="378" y="1"/>
                  </a:moveTo>
                  <a:cubicBezTo>
                    <a:pt x="264" y="1"/>
                    <a:pt x="149" y="64"/>
                    <a:pt x="64" y="171"/>
                  </a:cubicBezTo>
                  <a:cubicBezTo>
                    <a:pt x="1" y="329"/>
                    <a:pt x="32" y="518"/>
                    <a:pt x="190" y="644"/>
                  </a:cubicBezTo>
                  <a:lnTo>
                    <a:pt x="788" y="990"/>
                  </a:lnTo>
                  <a:cubicBezTo>
                    <a:pt x="838" y="1010"/>
                    <a:pt x="891" y="1021"/>
                    <a:pt x="944" y="1021"/>
                  </a:cubicBezTo>
                  <a:cubicBezTo>
                    <a:pt x="1059" y="1021"/>
                    <a:pt x="1175" y="972"/>
                    <a:pt x="1261" y="864"/>
                  </a:cubicBezTo>
                  <a:cubicBezTo>
                    <a:pt x="1387" y="675"/>
                    <a:pt x="1292" y="486"/>
                    <a:pt x="1135" y="392"/>
                  </a:cubicBezTo>
                  <a:lnTo>
                    <a:pt x="536" y="45"/>
                  </a:lnTo>
                  <a:cubicBezTo>
                    <a:pt x="486" y="15"/>
                    <a:pt x="432" y="1"/>
                    <a:pt x="3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2"/>
            <p:cNvSpPr/>
            <p:nvPr/>
          </p:nvSpPr>
          <p:spPr>
            <a:xfrm>
              <a:off x="-1316650" y="2383750"/>
              <a:ext cx="34675" cy="25525"/>
            </a:xfrm>
            <a:custGeom>
              <a:avLst/>
              <a:gdLst/>
              <a:ahLst/>
              <a:cxnLst/>
              <a:rect l="l" t="t" r="r" b="b"/>
              <a:pathLst>
                <a:path w="1387" h="1021" extrusionOk="0">
                  <a:moveTo>
                    <a:pt x="405" y="1"/>
                  </a:moveTo>
                  <a:cubicBezTo>
                    <a:pt x="283" y="1"/>
                    <a:pt x="159" y="50"/>
                    <a:pt x="95" y="157"/>
                  </a:cubicBezTo>
                  <a:cubicBezTo>
                    <a:pt x="0" y="315"/>
                    <a:pt x="63" y="504"/>
                    <a:pt x="221" y="630"/>
                  </a:cubicBezTo>
                  <a:lnTo>
                    <a:pt x="788" y="977"/>
                  </a:lnTo>
                  <a:cubicBezTo>
                    <a:pt x="838" y="1007"/>
                    <a:pt x="895" y="1021"/>
                    <a:pt x="953" y="1021"/>
                  </a:cubicBezTo>
                  <a:cubicBezTo>
                    <a:pt x="1074" y="1021"/>
                    <a:pt x="1196" y="958"/>
                    <a:pt x="1260" y="850"/>
                  </a:cubicBezTo>
                  <a:cubicBezTo>
                    <a:pt x="1386" y="693"/>
                    <a:pt x="1292" y="504"/>
                    <a:pt x="1134" y="378"/>
                  </a:cubicBezTo>
                  <a:lnTo>
                    <a:pt x="567" y="31"/>
                  </a:lnTo>
                  <a:cubicBezTo>
                    <a:pt x="517" y="11"/>
                    <a:pt x="461" y="1"/>
                    <a:pt x="4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2"/>
            <p:cNvSpPr/>
            <p:nvPr/>
          </p:nvSpPr>
          <p:spPr>
            <a:xfrm>
              <a:off x="-1239475" y="2401575"/>
              <a:ext cx="102425" cy="153100"/>
            </a:xfrm>
            <a:custGeom>
              <a:avLst/>
              <a:gdLst/>
              <a:ahLst/>
              <a:cxnLst/>
              <a:rect l="l" t="t" r="r" b="b"/>
              <a:pathLst>
                <a:path w="4097" h="6124" extrusionOk="0">
                  <a:moveTo>
                    <a:pt x="1733" y="1492"/>
                  </a:moveTo>
                  <a:lnTo>
                    <a:pt x="1733" y="2343"/>
                  </a:lnTo>
                  <a:cubicBezTo>
                    <a:pt x="1733" y="2500"/>
                    <a:pt x="1796" y="2626"/>
                    <a:pt x="1922" y="2658"/>
                  </a:cubicBezTo>
                  <a:lnTo>
                    <a:pt x="3246" y="3225"/>
                  </a:lnTo>
                  <a:lnTo>
                    <a:pt x="2395" y="4611"/>
                  </a:lnTo>
                  <a:lnTo>
                    <a:pt x="2395" y="3729"/>
                  </a:lnTo>
                  <a:cubicBezTo>
                    <a:pt x="2395" y="3572"/>
                    <a:pt x="2332" y="3445"/>
                    <a:pt x="2206" y="3414"/>
                  </a:cubicBezTo>
                  <a:lnTo>
                    <a:pt x="851" y="2878"/>
                  </a:lnTo>
                  <a:lnTo>
                    <a:pt x="1733" y="1492"/>
                  </a:lnTo>
                  <a:close/>
                  <a:moveTo>
                    <a:pt x="2038" y="0"/>
                  </a:moveTo>
                  <a:cubicBezTo>
                    <a:pt x="1919" y="0"/>
                    <a:pt x="1814" y="47"/>
                    <a:pt x="1765" y="169"/>
                  </a:cubicBezTo>
                  <a:lnTo>
                    <a:pt x="64" y="2941"/>
                  </a:lnTo>
                  <a:cubicBezTo>
                    <a:pt x="32" y="3004"/>
                    <a:pt x="1" y="3130"/>
                    <a:pt x="32" y="3225"/>
                  </a:cubicBezTo>
                  <a:cubicBezTo>
                    <a:pt x="64" y="3288"/>
                    <a:pt x="158" y="3382"/>
                    <a:pt x="221" y="3414"/>
                  </a:cubicBezTo>
                  <a:lnTo>
                    <a:pt x="1733" y="4013"/>
                  </a:lnTo>
                  <a:lnTo>
                    <a:pt x="1733" y="5808"/>
                  </a:lnTo>
                  <a:cubicBezTo>
                    <a:pt x="1733" y="5966"/>
                    <a:pt x="1859" y="6092"/>
                    <a:pt x="1954" y="6123"/>
                  </a:cubicBezTo>
                  <a:lnTo>
                    <a:pt x="2049" y="6123"/>
                  </a:lnTo>
                  <a:cubicBezTo>
                    <a:pt x="2143" y="6123"/>
                    <a:pt x="2269" y="6092"/>
                    <a:pt x="2301" y="5966"/>
                  </a:cubicBezTo>
                  <a:lnTo>
                    <a:pt x="4002" y="3225"/>
                  </a:lnTo>
                  <a:cubicBezTo>
                    <a:pt x="4033" y="3130"/>
                    <a:pt x="4096" y="3004"/>
                    <a:pt x="4033" y="2941"/>
                  </a:cubicBezTo>
                  <a:cubicBezTo>
                    <a:pt x="4033" y="2878"/>
                    <a:pt x="3970" y="2784"/>
                    <a:pt x="3907" y="2752"/>
                  </a:cubicBezTo>
                  <a:lnTo>
                    <a:pt x="2395" y="2154"/>
                  </a:lnTo>
                  <a:lnTo>
                    <a:pt x="2395" y="358"/>
                  </a:lnTo>
                  <a:cubicBezTo>
                    <a:pt x="2395" y="169"/>
                    <a:pt x="2269" y="74"/>
                    <a:pt x="2143" y="11"/>
                  </a:cubicBezTo>
                  <a:cubicBezTo>
                    <a:pt x="2108" y="4"/>
                    <a:pt x="2072" y="0"/>
                    <a:pt x="20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FFFFFF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5771;p55"/>
          <p:cNvGrpSpPr/>
          <p:nvPr/>
        </p:nvGrpSpPr>
        <p:grpSpPr>
          <a:xfrm>
            <a:off x="4087379" y="3053271"/>
            <a:ext cx="408710" cy="293508"/>
            <a:chOff x="-48237000" y="2342650"/>
            <a:chExt cx="256800" cy="300225"/>
          </a:xfrm>
        </p:grpSpPr>
        <p:sp>
          <p:nvSpPr>
            <p:cNvPr id="24" name="Google Shape;5772;p55"/>
            <p:cNvSpPr/>
            <p:nvPr/>
          </p:nvSpPr>
          <p:spPr>
            <a:xfrm>
              <a:off x="-48237000" y="2342650"/>
              <a:ext cx="256800" cy="300225"/>
            </a:xfrm>
            <a:custGeom>
              <a:avLst/>
              <a:gdLst/>
              <a:ahLst/>
              <a:cxnLst/>
              <a:rect l="l" t="t" r="r" b="b"/>
              <a:pathLst>
                <a:path w="10272" h="12009" extrusionOk="0">
                  <a:moveTo>
                    <a:pt x="4507" y="679"/>
                  </a:moveTo>
                  <a:cubicBezTo>
                    <a:pt x="4774" y="679"/>
                    <a:pt x="5048" y="706"/>
                    <a:pt x="5325" y="762"/>
                  </a:cubicBezTo>
                  <a:cubicBezTo>
                    <a:pt x="6774" y="1077"/>
                    <a:pt x="7940" y="2274"/>
                    <a:pt x="8255" y="3723"/>
                  </a:cubicBezTo>
                  <a:cubicBezTo>
                    <a:pt x="8381" y="4227"/>
                    <a:pt x="8381" y="4763"/>
                    <a:pt x="8318" y="5267"/>
                  </a:cubicBezTo>
                  <a:cubicBezTo>
                    <a:pt x="8318" y="5330"/>
                    <a:pt x="8318" y="5424"/>
                    <a:pt x="8350" y="5487"/>
                  </a:cubicBezTo>
                  <a:lnTo>
                    <a:pt x="9263" y="7220"/>
                  </a:lnTo>
                  <a:cubicBezTo>
                    <a:pt x="9389" y="7441"/>
                    <a:pt x="9232" y="7756"/>
                    <a:pt x="8980" y="7756"/>
                  </a:cubicBezTo>
                  <a:lnTo>
                    <a:pt x="8034" y="7756"/>
                  </a:lnTo>
                  <a:cubicBezTo>
                    <a:pt x="7845" y="7756"/>
                    <a:pt x="7688" y="7913"/>
                    <a:pt x="7688" y="8102"/>
                  </a:cubicBezTo>
                  <a:lnTo>
                    <a:pt x="7688" y="9867"/>
                  </a:lnTo>
                  <a:lnTo>
                    <a:pt x="5892" y="9867"/>
                  </a:lnTo>
                  <a:cubicBezTo>
                    <a:pt x="5703" y="9867"/>
                    <a:pt x="5546" y="10024"/>
                    <a:pt x="5546" y="10213"/>
                  </a:cubicBezTo>
                  <a:lnTo>
                    <a:pt x="5546" y="11284"/>
                  </a:lnTo>
                  <a:lnTo>
                    <a:pt x="2049" y="11284"/>
                  </a:lnTo>
                  <a:lnTo>
                    <a:pt x="2049" y="7693"/>
                  </a:lnTo>
                  <a:cubicBezTo>
                    <a:pt x="2049" y="7598"/>
                    <a:pt x="2017" y="7504"/>
                    <a:pt x="1923" y="7441"/>
                  </a:cubicBezTo>
                  <a:cubicBezTo>
                    <a:pt x="1103" y="6685"/>
                    <a:pt x="631" y="5645"/>
                    <a:pt x="631" y="4542"/>
                  </a:cubicBezTo>
                  <a:cubicBezTo>
                    <a:pt x="631" y="2387"/>
                    <a:pt x="2372" y="679"/>
                    <a:pt x="4507" y="679"/>
                  </a:cubicBezTo>
                  <a:close/>
                  <a:moveTo>
                    <a:pt x="4570" y="0"/>
                  </a:moveTo>
                  <a:cubicBezTo>
                    <a:pt x="2059" y="0"/>
                    <a:pt x="1" y="1999"/>
                    <a:pt x="1" y="4542"/>
                  </a:cubicBezTo>
                  <a:cubicBezTo>
                    <a:pt x="1" y="5802"/>
                    <a:pt x="505" y="7000"/>
                    <a:pt x="1418" y="7850"/>
                  </a:cubicBezTo>
                  <a:lnTo>
                    <a:pt x="1418" y="11631"/>
                  </a:lnTo>
                  <a:cubicBezTo>
                    <a:pt x="1418" y="11851"/>
                    <a:pt x="1576" y="12009"/>
                    <a:pt x="1765" y="12009"/>
                  </a:cubicBezTo>
                  <a:lnTo>
                    <a:pt x="5987" y="12009"/>
                  </a:lnTo>
                  <a:cubicBezTo>
                    <a:pt x="6176" y="12009"/>
                    <a:pt x="6333" y="11851"/>
                    <a:pt x="6333" y="11631"/>
                  </a:cubicBezTo>
                  <a:lnTo>
                    <a:pt x="6333" y="10591"/>
                  </a:lnTo>
                  <a:lnTo>
                    <a:pt x="8097" y="10591"/>
                  </a:lnTo>
                  <a:cubicBezTo>
                    <a:pt x="8287" y="10591"/>
                    <a:pt x="8444" y="10434"/>
                    <a:pt x="8444" y="10213"/>
                  </a:cubicBezTo>
                  <a:lnTo>
                    <a:pt x="8444" y="8449"/>
                  </a:lnTo>
                  <a:lnTo>
                    <a:pt x="9043" y="8449"/>
                  </a:lnTo>
                  <a:cubicBezTo>
                    <a:pt x="9799" y="8417"/>
                    <a:pt x="10271" y="7598"/>
                    <a:pt x="9925" y="6874"/>
                  </a:cubicBezTo>
                  <a:lnTo>
                    <a:pt x="9043" y="5267"/>
                  </a:lnTo>
                  <a:cubicBezTo>
                    <a:pt x="9137" y="4700"/>
                    <a:pt x="9137" y="4164"/>
                    <a:pt x="9011" y="3597"/>
                  </a:cubicBezTo>
                  <a:cubicBezTo>
                    <a:pt x="8665" y="1864"/>
                    <a:pt x="7247" y="510"/>
                    <a:pt x="5546" y="100"/>
                  </a:cubicBezTo>
                  <a:cubicBezTo>
                    <a:pt x="5215" y="33"/>
                    <a:pt x="4889" y="0"/>
                    <a:pt x="4570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solidFill>
                <a:srgbClr val="FFFFFF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773;p55"/>
            <p:cNvSpPr/>
            <p:nvPr/>
          </p:nvSpPr>
          <p:spPr>
            <a:xfrm>
              <a:off x="-48195250" y="2377425"/>
              <a:ext cx="144150" cy="140225"/>
            </a:xfrm>
            <a:custGeom>
              <a:avLst/>
              <a:gdLst/>
              <a:ahLst/>
              <a:cxnLst/>
              <a:rect l="l" t="t" r="r" b="b"/>
              <a:pathLst>
                <a:path w="5766" h="5609" extrusionOk="0">
                  <a:moveTo>
                    <a:pt x="3214" y="757"/>
                  </a:moveTo>
                  <a:lnTo>
                    <a:pt x="3214" y="883"/>
                  </a:lnTo>
                  <a:cubicBezTo>
                    <a:pt x="3214" y="1040"/>
                    <a:pt x="3277" y="1135"/>
                    <a:pt x="3435" y="1198"/>
                  </a:cubicBezTo>
                  <a:cubicBezTo>
                    <a:pt x="3624" y="1261"/>
                    <a:pt x="3844" y="1387"/>
                    <a:pt x="4002" y="1513"/>
                  </a:cubicBezTo>
                  <a:cubicBezTo>
                    <a:pt x="4061" y="1553"/>
                    <a:pt x="4146" y="1593"/>
                    <a:pt x="4233" y="1593"/>
                  </a:cubicBezTo>
                  <a:cubicBezTo>
                    <a:pt x="4283" y="1593"/>
                    <a:pt x="4333" y="1579"/>
                    <a:pt x="4380" y="1545"/>
                  </a:cubicBezTo>
                  <a:lnTo>
                    <a:pt x="4506" y="1482"/>
                  </a:lnTo>
                  <a:lnTo>
                    <a:pt x="4852" y="2049"/>
                  </a:lnTo>
                  <a:lnTo>
                    <a:pt x="4726" y="2143"/>
                  </a:lnTo>
                  <a:cubicBezTo>
                    <a:pt x="4632" y="2206"/>
                    <a:pt x="4537" y="2364"/>
                    <a:pt x="4569" y="2490"/>
                  </a:cubicBezTo>
                  <a:cubicBezTo>
                    <a:pt x="4632" y="2710"/>
                    <a:pt x="4632" y="2899"/>
                    <a:pt x="4569" y="3120"/>
                  </a:cubicBezTo>
                  <a:cubicBezTo>
                    <a:pt x="4537" y="3277"/>
                    <a:pt x="4632" y="3403"/>
                    <a:pt x="4726" y="3466"/>
                  </a:cubicBezTo>
                  <a:lnTo>
                    <a:pt x="4852" y="3561"/>
                  </a:lnTo>
                  <a:lnTo>
                    <a:pt x="4506" y="4159"/>
                  </a:lnTo>
                  <a:lnTo>
                    <a:pt x="4380" y="4065"/>
                  </a:lnTo>
                  <a:cubicBezTo>
                    <a:pt x="4323" y="4037"/>
                    <a:pt x="4260" y="4021"/>
                    <a:pt x="4199" y="4021"/>
                  </a:cubicBezTo>
                  <a:cubicBezTo>
                    <a:pt x="4125" y="4021"/>
                    <a:pt x="4054" y="4044"/>
                    <a:pt x="4002" y="4096"/>
                  </a:cubicBezTo>
                  <a:cubicBezTo>
                    <a:pt x="3844" y="4254"/>
                    <a:pt x="3624" y="4348"/>
                    <a:pt x="3435" y="4411"/>
                  </a:cubicBezTo>
                  <a:cubicBezTo>
                    <a:pt x="3277" y="4475"/>
                    <a:pt x="3214" y="4632"/>
                    <a:pt x="3214" y="4727"/>
                  </a:cubicBezTo>
                  <a:lnTo>
                    <a:pt x="3214" y="4853"/>
                  </a:lnTo>
                  <a:lnTo>
                    <a:pt x="2489" y="4853"/>
                  </a:lnTo>
                  <a:lnTo>
                    <a:pt x="2489" y="4727"/>
                  </a:lnTo>
                  <a:cubicBezTo>
                    <a:pt x="2489" y="4569"/>
                    <a:pt x="2426" y="4475"/>
                    <a:pt x="2269" y="4411"/>
                  </a:cubicBezTo>
                  <a:cubicBezTo>
                    <a:pt x="2048" y="4348"/>
                    <a:pt x="1859" y="4222"/>
                    <a:pt x="1702" y="4096"/>
                  </a:cubicBezTo>
                  <a:cubicBezTo>
                    <a:pt x="1622" y="4057"/>
                    <a:pt x="1530" y="4017"/>
                    <a:pt x="1449" y="4017"/>
                  </a:cubicBezTo>
                  <a:cubicBezTo>
                    <a:pt x="1402" y="4017"/>
                    <a:pt x="1358" y="4030"/>
                    <a:pt x="1324" y="4065"/>
                  </a:cubicBezTo>
                  <a:lnTo>
                    <a:pt x="1198" y="4159"/>
                  </a:lnTo>
                  <a:lnTo>
                    <a:pt x="851" y="3561"/>
                  </a:lnTo>
                  <a:lnTo>
                    <a:pt x="946" y="3466"/>
                  </a:lnTo>
                  <a:cubicBezTo>
                    <a:pt x="1072" y="3403"/>
                    <a:pt x="1166" y="3246"/>
                    <a:pt x="1103" y="3120"/>
                  </a:cubicBezTo>
                  <a:cubicBezTo>
                    <a:pt x="1072" y="2899"/>
                    <a:pt x="1072" y="2710"/>
                    <a:pt x="1103" y="2490"/>
                  </a:cubicBezTo>
                  <a:cubicBezTo>
                    <a:pt x="1166" y="2332"/>
                    <a:pt x="1072" y="2206"/>
                    <a:pt x="946" y="2143"/>
                  </a:cubicBezTo>
                  <a:lnTo>
                    <a:pt x="851" y="2049"/>
                  </a:lnTo>
                  <a:lnTo>
                    <a:pt x="1198" y="1482"/>
                  </a:lnTo>
                  <a:lnTo>
                    <a:pt x="1324" y="1545"/>
                  </a:lnTo>
                  <a:cubicBezTo>
                    <a:pt x="1366" y="1573"/>
                    <a:pt x="1421" y="1588"/>
                    <a:pt x="1481" y="1588"/>
                  </a:cubicBezTo>
                  <a:cubicBezTo>
                    <a:pt x="1553" y="1588"/>
                    <a:pt x="1632" y="1565"/>
                    <a:pt x="1702" y="1513"/>
                  </a:cubicBezTo>
                  <a:cubicBezTo>
                    <a:pt x="1859" y="1356"/>
                    <a:pt x="2048" y="1261"/>
                    <a:pt x="2269" y="1198"/>
                  </a:cubicBezTo>
                  <a:cubicBezTo>
                    <a:pt x="2426" y="1135"/>
                    <a:pt x="2489" y="977"/>
                    <a:pt x="2489" y="883"/>
                  </a:cubicBezTo>
                  <a:lnTo>
                    <a:pt x="2489" y="757"/>
                  </a:lnTo>
                  <a:close/>
                  <a:moveTo>
                    <a:pt x="2174" y="1"/>
                  </a:moveTo>
                  <a:cubicBezTo>
                    <a:pt x="1985" y="1"/>
                    <a:pt x="1828" y="158"/>
                    <a:pt x="1828" y="379"/>
                  </a:cubicBezTo>
                  <a:lnTo>
                    <a:pt x="1828" y="599"/>
                  </a:lnTo>
                  <a:cubicBezTo>
                    <a:pt x="1702" y="631"/>
                    <a:pt x="1576" y="725"/>
                    <a:pt x="1513" y="788"/>
                  </a:cubicBezTo>
                  <a:lnTo>
                    <a:pt x="1324" y="694"/>
                  </a:lnTo>
                  <a:cubicBezTo>
                    <a:pt x="1265" y="658"/>
                    <a:pt x="1192" y="641"/>
                    <a:pt x="1122" y="641"/>
                  </a:cubicBezTo>
                  <a:cubicBezTo>
                    <a:pt x="1004" y="641"/>
                    <a:pt x="890" y="690"/>
                    <a:pt x="851" y="788"/>
                  </a:cubicBezTo>
                  <a:lnTo>
                    <a:pt x="126" y="2017"/>
                  </a:lnTo>
                  <a:cubicBezTo>
                    <a:pt x="63" y="2175"/>
                    <a:pt x="95" y="2427"/>
                    <a:pt x="253" y="2490"/>
                  </a:cubicBezTo>
                  <a:lnTo>
                    <a:pt x="442" y="2616"/>
                  </a:lnTo>
                  <a:lnTo>
                    <a:pt x="442" y="2994"/>
                  </a:lnTo>
                  <a:lnTo>
                    <a:pt x="253" y="3120"/>
                  </a:lnTo>
                  <a:cubicBezTo>
                    <a:pt x="95" y="3214"/>
                    <a:pt x="0" y="3435"/>
                    <a:pt x="126" y="3592"/>
                  </a:cubicBezTo>
                  <a:lnTo>
                    <a:pt x="851" y="4821"/>
                  </a:lnTo>
                  <a:cubicBezTo>
                    <a:pt x="894" y="4928"/>
                    <a:pt x="1024" y="4991"/>
                    <a:pt x="1152" y="4991"/>
                  </a:cubicBezTo>
                  <a:cubicBezTo>
                    <a:pt x="1213" y="4991"/>
                    <a:pt x="1273" y="4977"/>
                    <a:pt x="1324" y="4947"/>
                  </a:cubicBezTo>
                  <a:lnTo>
                    <a:pt x="1513" y="4821"/>
                  </a:lnTo>
                  <a:cubicBezTo>
                    <a:pt x="1639" y="4884"/>
                    <a:pt x="1733" y="4979"/>
                    <a:pt x="1828" y="5010"/>
                  </a:cubicBezTo>
                  <a:lnTo>
                    <a:pt x="1828" y="5262"/>
                  </a:lnTo>
                  <a:cubicBezTo>
                    <a:pt x="1828" y="5451"/>
                    <a:pt x="1985" y="5609"/>
                    <a:pt x="2174" y="5609"/>
                  </a:cubicBezTo>
                  <a:lnTo>
                    <a:pt x="3592" y="5609"/>
                  </a:lnTo>
                  <a:cubicBezTo>
                    <a:pt x="3781" y="5609"/>
                    <a:pt x="3939" y="5451"/>
                    <a:pt x="3939" y="5262"/>
                  </a:cubicBezTo>
                  <a:lnTo>
                    <a:pt x="3939" y="5010"/>
                  </a:lnTo>
                  <a:cubicBezTo>
                    <a:pt x="4065" y="4979"/>
                    <a:pt x="4191" y="4884"/>
                    <a:pt x="4254" y="4821"/>
                  </a:cubicBezTo>
                  <a:lnTo>
                    <a:pt x="4474" y="4947"/>
                  </a:lnTo>
                  <a:cubicBezTo>
                    <a:pt x="4524" y="4967"/>
                    <a:pt x="4580" y="4978"/>
                    <a:pt x="4637" y="4978"/>
                  </a:cubicBezTo>
                  <a:cubicBezTo>
                    <a:pt x="4759" y="4978"/>
                    <a:pt x="4882" y="4929"/>
                    <a:pt x="4947" y="4821"/>
                  </a:cubicBezTo>
                  <a:lnTo>
                    <a:pt x="5640" y="3592"/>
                  </a:lnTo>
                  <a:cubicBezTo>
                    <a:pt x="5734" y="3435"/>
                    <a:pt x="5671" y="3214"/>
                    <a:pt x="5514" y="3120"/>
                  </a:cubicBezTo>
                  <a:lnTo>
                    <a:pt x="5325" y="2994"/>
                  </a:lnTo>
                  <a:lnTo>
                    <a:pt x="5325" y="2616"/>
                  </a:lnTo>
                  <a:lnTo>
                    <a:pt x="5514" y="2490"/>
                  </a:lnTo>
                  <a:cubicBezTo>
                    <a:pt x="5671" y="2427"/>
                    <a:pt x="5766" y="2206"/>
                    <a:pt x="5640" y="2017"/>
                  </a:cubicBezTo>
                  <a:lnTo>
                    <a:pt x="4947" y="788"/>
                  </a:lnTo>
                  <a:cubicBezTo>
                    <a:pt x="4887" y="689"/>
                    <a:pt x="4777" y="627"/>
                    <a:pt x="4664" y="627"/>
                  </a:cubicBezTo>
                  <a:cubicBezTo>
                    <a:pt x="4598" y="627"/>
                    <a:pt x="4532" y="648"/>
                    <a:pt x="4474" y="694"/>
                  </a:cubicBezTo>
                  <a:lnTo>
                    <a:pt x="4254" y="788"/>
                  </a:lnTo>
                  <a:cubicBezTo>
                    <a:pt x="4159" y="725"/>
                    <a:pt x="4033" y="631"/>
                    <a:pt x="3939" y="599"/>
                  </a:cubicBezTo>
                  <a:lnTo>
                    <a:pt x="3939" y="379"/>
                  </a:lnTo>
                  <a:cubicBezTo>
                    <a:pt x="3939" y="158"/>
                    <a:pt x="3781" y="1"/>
                    <a:pt x="3592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774;p55"/>
            <p:cNvSpPr/>
            <p:nvPr/>
          </p:nvSpPr>
          <p:spPr>
            <a:xfrm>
              <a:off x="-48150350" y="2422325"/>
              <a:ext cx="52775" cy="52800"/>
            </a:xfrm>
            <a:custGeom>
              <a:avLst/>
              <a:gdLst/>
              <a:ahLst/>
              <a:cxnLst/>
              <a:rect l="l" t="t" r="r" b="b"/>
              <a:pathLst>
                <a:path w="2111" h="2112" extrusionOk="0">
                  <a:moveTo>
                    <a:pt x="1040" y="662"/>
                  </a:moveTo>
                  <a:cubicBezTo>
                    <a:pt x="1260" y="662"/>
                    <a:pt x="1418" y="820"/>
                    <a:pt x="1418" y="1009"/>
                  </a:cubicBezTo>
                  <a:cubicBezTo>
                    <a:pt x="1418" y="1198"/>
                    <a:pt x="1260" y="1355"/>
                    <a:pt x="1040" y="1355"/>
                  </a:cubicBezTo>
                  <a:cubicBezTo>
                    <a:pt x="851" y="1355"/>
                    <a:pt x="693" y="1198"/>
                    <a:pt x="693" y="1009"/>
                  </a:cubicBezTo>
                  <a:cubicBezTo>
                    <a:pt x="693" y="820"/>
                    <a:pt x="851" y="662"/>
                    <a:pt x="1040" y="662"/>
                  </a:cubicBezTo>
                  <a:close/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639"/>
                    <a:pt x="473" y="2111"/>
                    <a:pt x="1040" y="2111"/>
                  </a:cubicBezTo>
                  <a:cubicBezTo>
                    <a:pt x="1639" y="2111"/>
                    <a:pt x="2111" y="1639"/>
                    <a:pt x="2111" y="1040"/>
                  </a:cubicBezTo>
                  <a:cubicBezTo>
                    <a:pt x="2111" y="473"/>
                    <a:pt x="1639" y="1"/>
                    <a:pt x="1040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5717;p55"/>
          <p:cNvGrpSpPr/>
          <p:nvPr/>
        </p:nvGrpSpPr>
        <p:grpSpPr>
          <a:xfrm>
            <a:off x="4231436" y="5774735"/>
            <a:ext cx="297860" cy="452695"/>
            <a:chOff x="-50489600" y="1947400"/>
            <a:chExt cx="233150" cy="299125"/>
          </a:xfrm>
        </p:grpSpPr>
        <p:sp>
          <p:nvSpPr>
            <p:cNvPr id="28" name="Google Shape;5718;p55"/>
            <p:cNvSpPr/>
            <p:nvPr/>
          </p:nvSpPr>
          <p:spPr>
            <a:xfrm>
              <a:off x="-50382475" y="2018275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cubicBezTo>
                    <a:pt x="536" y="694"/>
                    <a:pt x="693" y="536"/>
                    <a:pt x="693" y="347"/>
                  </a:cubicBez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719;p55"/>
            <p:cNvSpPr/>
            <p:nvPr/>
          </p:nvSpPr>
          <p:spPr>
            <a:xfrm>
              <a:off x="-50489600" y="1947400"/>
              <a:ext cx="233150" cy="299125"/>
            </a:xfrm>
            <a:custGeom>
              <a:avLst/>
              <a:gdLst/>
              <a:ahLst/>
              <a:cxnLst/>
              <a:rect l="l" t="t" r="r" b="b"/>
              <a:pathLst>
                <a:path w="9326" h="11965" extrusionOk="0">
                  <a:moveTo>
                    <a:pt x="4632" y="725"/>
                  </a:moveTo>
                  <a:cubicBezTo>
                    <a:pt x="4821" y="725"/>
                    <a:pt x="4978" y="882"/>
                    <a:pt x="4978" y="1071"/>
                  </a:cubicBezTo>
                  <a:lnTo>
                    <a:pt x="4978" y="1449"/>
                  </a:lnTo>
                  <a:cubicBezTo>
                    <a:pt x="4884" y="1418"/>
                    <a:pt x="4758" y="1418"/>
                    <a:pt x="4632" y="1418"/>
                  </a:cubicBezTo>
                  <a:cubicBezTo>
                    <a:pt x="4506" y="1418"/>
                    <a:pt x="4411" y="1418"/>
                    <a:pt x="4285" y="1449"/>
                  </a:cubicBezTo>
                  <a:lnTo>
                    <a:pt x="4285" y="1071"/>
                  </a:lnTo>
                  <a:cubicBezTo>
                    <a:pt x="4285" y="882"/>
                    <a:pt x="4443" y="725"/>
                    <a:pt x="4632" y="725"/>
                  </a:cubicBezTo>
                  <a:close/>
                  <a:moveTo>
                    <a:pt x="4632" y="2143"/>
                  </a:moveTo>
                  <a:cubicBezTo>
                    <a:pt x="5230" y="2143"/>
                    <a:pt x="5703" y="2615"/>
                    <a:pt x="5703" y="3182"/>
                  </a:cubicBezTo>
                  <a:cubicBezTo>
                    <a:pt x="5703" y="3781"/>
                    <a:pt x="5230" y="4253"/>
                    <a:pt x="4632" y="4253"/>
                  </a:cubicBezTo>
                  <a:cubicBezTo>
                    <a:pt x="4033" y="4253"/>
                    <a:pt x="3592" y="3781"/>
                    <a:pt x="3592" y="3182"/>
                  </a:cubicBezTo>
                  <a:cubicBezTo>
                    <a:pt x="3592" y="2615"/>
                    <a:pt x="4033" y="2143"/>
                    <a:pt x="4632" y="2143"/>
                  </a:cubicBezTo>
                  <a:close/>
                  <a:moveTo>
                    <a:pt x="4632" y="5356"/>
                  </a:moveTo>
                  <a:lnTo>
                    <a:pt x="6018" y="8191"/>
                  </a:lnTo>
                  <a:cubicBezTo>
                    <a:pt x="5671" y="8349"/>
                    <a:pt x="5356" y="8443"/>
                    <a:pt x="4978" y="8443"/>
                  </a:cubicBezTo>
                  <a:lnTo>
                    <a:pt x="4978" y="8065"/>
                  </a:lnTo>
                  <a:cubicBezTo>
                    <a:pt x="4978" y="7876"/>
                    <a:pt x="4821" y="7719"/>
                    <a:pt x="4632" y="7719"/>
                  </a:cubicBezTo>
                  <a:cubicBezTo>
                    <a:pt x="4443" y="7719"/>
                    <a:pt x="4285" y="7876"/>
                    <a:pt x="4285" y="8065"/>
                  </a:cubicBezTo>
                  <a:lnTo>
                    <a:pt x="4285" y="8443"/>
                  </a:lnTo>
                  <a:cubicBezTo>
                    <a:pt x="3939" y="8380"/>
                    <a:pt x="3592" y="8317"/>
                    <a:pt x="3246" y="8191"/>
                  </a:cubicBezTo>
                  <a:lnTo>
                    <a:pt x="4632" y="5356"/>
                  </a:lnTo>
                  <a:close/>
                  <a:moveTo>
                    <a:pt x="3466" y="4505"/>
                  </a:moveTo>
                  <a:cubicBezTo>
                    <a:pt x="3624" y="4663"/>
                    <a:pt x="3844" y="4757"/>
                    <a:pt x="4096" y="4852"/>
                  </a:cubicBezTo>
                  <a:cubicBezTo>
                    <a:pt x="4033" y="5009"/>
                    <a:pt x="1481" y="10271"/>
                    <a:pt x="1450" y="10365"/>
                  </a:cubicBezTo>
                  <a:cubicBezTo>
                    <a:pt x="1381" y="10504"/>
                    <a:pt x="1261" y="10591"/>
                    <a:pt x="1127" y="10591"/>
                  </a:cubicBezTo>
                  <a:cubicBezTo>
                    <a:pt x="1078" y="10591"/>
                    <a:pt x="1028" y="10580"/>
                    <a:pt x="977" y="10554"/>
                  </a:cubicBezTo>
                  <a:cubicBezTo>
                    <a:pt x="820" y="10491"/>
                    <a:pt x="694" y="10271"/>
                    <a:pt x="788" y="10082"/>
                  </a:cubicBezTo>
                  <a:lnTo>
                    <a:pt x="3466" y="4505"/>
                  </a:lnTo>
                  <a:close/>
                  <a:moveTo>
                    <a:pt x="5829" y="4537"/>
                  </a:moveTo>
                  <a:lnTo>
                    <a:pt x="8507" y="10113"/>
                  </a:lnTo>
                  <a:cubicBezTo>
                    <a:pt x="8570" y="10271"/>
                    <a:pt x="8507" y="10523"/>
                    <a:pt x="8318" y="10586"/>
                  </a:cubicBezTo>
                  <a:cubicBezTo>
                    <a:pt x="8271" y="10599"/>
                    <a:pt x="8225" y="10606"/>
                    <a:pt x="8181" y="10606"/>
                  </a:cubicBezTo>
                  <a:cubicBezTo>
                    <a:pt x="8021" y="10606"/>
                    <a:pt x="7888" y="10521"/>
                    <a:pt x="7814" y="10397"/>
                  </a:cubicBezTo>
                  <a:cubicBezTo>
                    <a:pt x="7719" y="10176"/>
                    <a:pt x="5293" y="5167"/>
                    <a:pt x="5199" y="4883"/>
                  </a:cubicBezTo>
                  <a:cubicBezTo>
                    <a:pt x="5419" y="4820"/>
                    <a:pt x="5608" y="4694"/>
                    <a:pt x="5829" y="4537"/>
                  </a:cubicBezTo>
                  <a:close/>
                  <a:moveTo>
                    <a:pt x="4632" y="0"/>
                  </a:moveTo>
                  <a:cubicBezTo>
                    <a:pt x="4033" y="0"/>
                    <a:pt x="3592" y="473"/>
                    <a:pt x="3592" y="1071"/>
                  </a:cubicBezTo>
                  <a:lnTo>
                    <a:pt x="3592" y="1764"/>
                  </a:lnTo>
                  <a:cubicBezTo>
                    <a:pt x="3151" y="2080"/>
                    <a:pt x="2867" y="2584"/>
                    <a:pt x="2867" y="3182"/>
                  </a:cubicBezTo>
                  <a:cubicBezTo>
                    <a:pt x="2867" y="3434"/>
                    <a:pt x="2899" y="3655"/>
                    <a:pt x="3025" y="3875"/>
                  </a:cubicBezTo>
                  <a:lnTo>
                    <a:pt x="1576" y="6900"/>
                  </a:lnTo>
                  <a:cubicBezTo>
                    <a:pt x="1355" y="6648"/>
                    <a:pt x="1229" y="6396"/>
                    <a:pt x="1103" y="6081"/>
                  </a:cubicBezTo>
                  <a:cubicBezTo>
                    <a:pt x="1032" y="5914"/>
                    <a:pt x="906" y="5837"/>
                    <a:pt x="767" y="5837"/>
                  </a:cubicBezTo>
                  <a:cubicBezTo>
                    <a:pt x="722" y="5837"/>
                    <a:pt x="676" y="5845"/>
                    <a:pt x="631" y="5860"/>
                  </a:cubicBezTo>
                  <a:cubicBezTo>
                    <a:pt x="442" y="5955"/>
                    <a:pt x="347" y="6144"/>
                    <a:pt x="442" y="6333"/>
                  </a:cubicBezTo>
                  <a:cubicBezTo>
                    <a:pt x="631" y="6805"/>
                    <a:pt x="883" y="7215"/>
                    <a:pt x="1229" y="7593"/>
                  </a:cubicBezTo>
                  <a:lnTo>
                    <a:pt x="158" y="9798"/>
                  </a:lnTo>
                  <a:cubicBezTo>
                    <a:pt x="1" y="10208"/>
                    <a:pt x="64" y="10649"/>
                    <a:pt x="347" y="10964"/>
                  </a:cubicBezTo>
                  <a:lnTo>
                    <a:pt x="95" y="11468"/>
                  </a:lnTo>
                  <a:cubicBezTo>
                    <a:pt x="32" y="11625"/>
                    <a:pt x="95" y="11846"/>
                    <a:pt x="253" y="11941"/>
                  </a:cubicBezTo>
                  <a:cubicBezTo>
                    <a:pt x="293" y="11957"/>
                    <a:pt x="340" y="11965"/>
                    <a:pt x="389" y="11965"/>
                  </a:cubicBezTo>
                  <a:cubicBezTo>
                    <a:pt x="528" y="11965"/>
                    <a:pt x="678" y="11900"/>
                    <a:pt x="725" y="11783"/>
                  </a:cubicBezTo>
                  <a:lnTo>
                    <a:pt x="977" y="11247"/>
                  </a:lnTo>
                  <a:cubicBezTo>
                    <a:pt x="1027" y="11255"/>
                    <a:pt x="1077" y="11258"/>
                    <a:pt x="1127" y="11258"/>
                  </a:cubicBezTo>
                  <a:cubicBezTo>
                    <a:pt x="1521" y="11258"/>
                    <a:pt x="1912" y="11040"/>
                    <a:pt x="2080" y="10649"/>
                  </a:cubicBezTo>
                  <a:lnTo>
                    <a:pt x="2930" y="8822"/>
                  </a:lnTo>
                  <a:cubicBezTo>
                    <a:pt x="3372" y="8979"/>
                    <a:pt x="3813" y="9105"/>
                    <a:pt x="4285" y="9137"/>
                  </a:cubicBezTo>
                  <a:lnTo>
                    <a:pt x="4285" y="9483"/>
                  </a:lnTo>
                  <a:cubicBezTo>
                    <a:pt x="4285" y="9704"/>
                    <a:pt x="4443" y="9861"/>
                    <a:pt x="4632" y="9861"/>
                  </a:cubicBezTo>
                  <a:cubicBezTo>
                    <a:pt x="4821" y="9861"/>
                    <a:pt x="4978" y="9704"/>
                    <a:pt x="4978" y="9483"/>
                  </a:cubicBezTo>
                  <a:lnTo>
                    <a:pt x="4978" y="9137"/>
                  </a:lnTo>
                  <a:cubicBezTo>
                    <a:pt x="5451" y="9105"/>
                    <a:pt x="5892" y="9011"/>
                    <a:pt x="6333" y="8822"/>
                  </a:cubicBezTo>
                  <a:lnTo>
                    <a:pt x="7184" y="10649"/>
                  </a:lnTo>
                  <a:cubicBezTo>
                    <a:pt x="7382" y="11016"/>
                    <a:pt x="7732" y="11257"/>
                    <a:pt x="8143" y="11257"/>
                  </a:cubicBezTo>
                  <a:cubicBezTo>
                    <a:pt x="8190" y="11257"/>
                    <a:pt x="8238" y="11254"/>
                    <a:pt x="8286" y="11247"/>
                  </a:cubicBezTo>
                  <a:lnTo>
                    <a:pt x="8538" y="11783"/>
                  </a:lnTo>
                  <a:cubicBezTo>
                    <a:pt x="8585" y="11900"/>
                    <a:pt x="8718" y="11965"/>
                    <a:pt x="8861" y="11965"/>
                  </a:cubicBezTo>
                  <a:cubicBezTo>
                    <a:pt x="8911" y="11965"/>
                    <a:pt x="8962" y="11957"/>
                    <a:pt x="9011" y="11941"/>
                  </a:cubicBezTo>
                  <a:cubicBezTo>
                    <a:pt x="9168" y="11846"/>
                    <a:pt x="9231" y="11657"/>
                    <a:pt x="9168" y="11468"/>
                  </a:cubicBezTo>
                  <a:lnTo>
                    <a:pt x="8916" y="10964"/>
                  </a:lnTo>
                  <a:cubicBezTo>
                    <a:pt x="9200" y="10649"/>
                    <a:pt x="9326" y="10208"/>
                    <a:pt x="9137" y="9798"/>
                  </a:cubicBezTo>
                  <a:lnTo>
                    <a:pt x="8066" y="7593"/>
                  </a:lnTo>
                  <a:cubicBezTo>
                    <a:pt x="8381" y="7246"/>
                    <a:pt x="8664" y="6805"/>
                    <a:pt x="8853" y="6333"/>
                  </a:cubicBezTo>
                  <a:cubicBezTo>
                    <a:pt x="8916" y="6144"/>
                    <a:pt x="8853" y="5955"/>
                    <a:pt x="8664" y="5860"/>
                  </a:cubicBezTo>
                  <a:cubicBezTo>
                    <a:pt x="8611" y="5845"/>
                    <a:pt x="8559" y="5837"/>
                    <a:pt x="8511" y="5837"/>
                  </a:cubicBezTo>
                  <a:cubicBezTo>
                    <a:pt x="8360" y="5837"/>
                    <a:pt x="8240" y="5914"/>
                    <a:pt x="8192" y="6081"/>
                  </a:cubicBezTo>
                  <a:cubicBezTo>
                    <a:pt x="8066" y="6333"/>
                    <a:pt x="7908" y="6616"/>
                    <a:pt x="7719" y="6900"/>
                  </a:cubicBezTo>
                  <a:lnTo>
                    <a:pt x="6270" y="3875"/>
                  </a:lnTo>
                  <a:cubicBezTo>
                    <a:pt x="6333" y="3655"/>
                    <a:pt x="6396" y="3434"/>
                    <a:pt x="6396" y="3182"/>
                  </a:cubicBezTo>
                  <a:cubicBezTo>
                    <a:pt x="6396" y="2584"/>
                    <a:pt x="6144" y="2080"/>
                    <a:pt x="5703" y="1764"/>
                  </a:cubicBezTo>
                  <a:lnTo>
                    <a:pt x="5703" y="1071"/>
                  </a:lnTo>
                  <a:cubicBezTo>
                    <a:pt x="5703" y="473"/>
                    <a:pt x="5230" y="0"/>
                    <a:pt x="4632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solidFill>
                <a:srgbClr val="FFFFFF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6979;p58"/>
          <p:cNvSpPr/>
          <p:nvPr/>
        </p:nvSpPr>
        <p:spPr>
          <a:xfrm>
            <a:off x="4153826" y="4286324"/>
            <a:ext cx="334010" cy="297513"/>
          </a:xfrm>
          <a:custGeom>
            <a:avLst/>
            <a:gdLst/>
            <a:ahLst/>
            <a:cxnLst/>
            <a:rect l="l" t="t" r="r" b="b"/>
            <a:pathLst>
              <a:path w="11815" h="10524" extrusionOk="0">
                <a:moveTo>
                  <a:pt x="8664" y="726"/>
                </a:moveTo>
                <a:cubicBezTo>
                  <a:pt x="9326" y="726"/>
                  <a:pt x="9956" y="1009"/>
                  <a:pt x="10428" y="1482"/>
                </a:cubicBezTo>
                <a:cubicBezTo>
                  <a:pt x="10869" y="1954"/>
                  <a:pt x="11090" y="2616"/>
                  <a:pt x="11090" y="3309"/>
                </a:cubicBezTo>
                <a:cubicBezTo>
                  <a:pt x="11090" y="4191"/>
                  <a:pt x="10712" y="4853"/>
                  <a:pt x="10082" y="5577"/>
                </a:cubicBezTo>
                <a:lnTo>
                  <a:pt x="7435" y="5577"/>
                </a:lnTo>
                <a:cubicBezTo>
                  <a:pt x="7309" y="5577"/>
                  <a:pt x="7215" y="5640"/>
                  <a:pt x="7120" y="5735"/>
                </a:cubicBezTo>
                <a:lnTo>
                  <a:pt x="6648" y="6522"/>
                </a:lnTo>
                <a:lnTo>
                  <a:pt x="5545" y="3687"/>
                </a:lnTo>
                <a:cubicBezTo>
                  <a:pt x="5514" y="3561"/>
                  <a:pt x="5388" y="3435"/>
                  <a:pt x="5230" y="3435"/>
                </a:cubicBezTo>
                <a:cubicBezTo>
                  <a:pt x="5073" y="3435"/>
                  <a:pt x="4947" y="3529"/>
                  <a:pt x="4915" y="3624"/>
                </a:cubicBezTo>
                <a:lnTo>
                  <a:pt x="4096" y="5514"/>
                </a:lnTo>
                <a:lnTo>
                  <a:pt x="1702" y="5514"/>
                </a:lnTo>
                <a:cubicBezTo>
                  <a:pt x="1103" y="4853"/>
                  <a:pt x="693" y="4191"/>
                  <a:pt x="693" y="3309"/>
                </a:cubicBezTo>
                <a:cubicBezTo>
                  <a:pt x="693" y="2616"/>
                  <a:pt x="945" y="1986"/>
                  <a:pt x="1355" y="1482"/>
                </a:cubicBezTo>
                <a:cubicBezTo>
                  <a:pt x="1796" y="1009"/>
                  <a:pt x="2426" y="726"/>
                  <a:pt x="3151" y="726"/>
                </a:cubicBezTo>
                <a:cubicBezTo>
                  <a:pt x="4096" y="726"/>
                  <a:pt x="4726" y="1293"/>
                  <a:pt x="5073" y="1797"/>
                </a:cubicBezTo>
                <a:cubicBezTo>
                  <a:pt x="5388" y="2206"/>
                  <a:pt x="5545" y="2647"/>
                  <a:pt x="5577" y="2836"/>
                </a:cubicBezTo>
                <a:cubicBezTo>
                  <a:pt x="5608" y="2994"/>
                  <a:pt x="5766" y="3088"/>
                  <a:pt x="5892" y="3088"/>
                </a:cubicBezTo>
                <a:cubicBezTo>
                  <a:pt x="6049" y="3088"/>
                  <a:pt x="6175" y="2994"/>
                  <a:pt x="6207" y="2836"/>
                </a:cubicBezTo>
                <a:cubicBezTo>
                  <a:pt x="6238" y="2679"/>
                  <a:pt x="6459" y="2206"/>
                  <a:pt x="6742" y="1797"/>
                </a:cubicBezTo>
                <a:cubicBezTo>
                  <a:pt x="7089" y="1293"/>
                  <a:pt x="7687" y="726"/>
                  <a:pt x="8664" y="726"/>
                </a:cubicBezTo>
                <a:close/>
                <a:moveTo>
                  <a:pt x="5293" y="4790"/>
                </a:moveTo>
                <a:lnTo>
                  <a:pt x="6364" y="7468"/>
                </a:lnTo>
                <a:cubicBezTo>
                  <a:pt x="6396" y="7562"/>
                  <a:pt x="6522" y="7657"/>
                  <a:pt x="6648" y="7688"/>
                </a:cubicBezTo>
                <a:lnTo>
                  <a:pt x="6679" y="7688"/>
                </a:lnTo>
                <a:cubicBezTo>
                  <a:pt x="6805" y="7688"/>
                  <a:pt x="6931" y="7625"/>
                  <a:pt x="6994" y="7531"/>
                </a:cubicBezTo>
                <a:lnTo>
                  <a:pt x="7750" y="6302"/>
                </a:lnTo>
                <a:lnTo>
                  <a:pt x="9483" y="6302"/>
                </a:lnTo>
                <a:cubicBezTo>
                  <a:pt x="9168" y="6459"/>
                  <a:pt x="8916" y="6711"/>
                  <a:pt x="8664" y="6932"/>
                </a:cubicBezTo>
                <a:cubicBezTo>
                  <a:pt x="7813" y="7688"/>
                  <a:pt x="6868" y="8507"/>
                  <a:pt x="5923" y="9610"/>
                </a:cubicBezTo>
                <a:cubicBezTo>
                  <a:pt x="4978" y="8507"/>
                  <a:pt x="4033" y="7688"/>
                  <a:pt x="3214" y="6932"/>
                </a:cubicBezTo>
                <a:cubicBezTo>
                  <a:pt x="2930" y="6711"/>
                  <a:pt x="2710" y="6459"/>
                  <a:pt x="2458" y="6270"/>
                </a:cubicBezTo>
                <a:lnTo>
                  <a:pt x="4411" y="6270"/>
                </a:lnTo>
                <a:cubicBezTo>
                  <a:pt x="4505" y="6270"/>
                  <a:pt x="4663" y="6207"/>
                  <a:pt x="4726" y="6081"/>
                </a:cubicBezTo>
                <a:lnTo>
                  <a:pt x="5293" y="4790"/>
                </a:lnTo>
                <a:close/>
                <a:moveTo>
                  <a:pt x="3151" y="1"/>
                </a:moveTo>
                <a:cubicBezTo>
                  <a:pt x="2269" y="1"/>
                  <a:pt x="1449" y="379"/>
                  <a:pt x="851" y="1009"/>
                </a:cubicBezTo>
                <a:cubicBezTo>
                  <a:pt x="315" y="1576"/>
                  <a:pt x="0" y="2427"/>
                  <a:pt x="0" y="3309"/>
                </a:cubicBezTo>
                <a:cubicBezTo>
                  <a:pt x="0" y="4097"/>
                  <a:pt x="252" y="4821"/>
                  <a:pt x="819" y="5514"/>
                </a:cubicBezTo>
                <a:lnTo>
                  <a:pt x="819" y="5577"/>
                </a:lnTo>
                <a:lnTo>
                  <a:pt x="347" y="5577"/>
                </a:lnTo>
                <a:cubicBezTo>
                  <a:pt x="158" y="5577"/>
                  <a:pt x="0" y="5735"/>
                  <a:pt x="0" y="5924"/>
                </a:cubicBezTo>
                <a:cubicBezTo>
                  <a:pt x="0" y="6113"/>
                  <a:pt x="158" y="6270"/>
                  <a:pt x="347" y="6270"/>
                </a:cubicBezTo>
                <a:lnTo>
                  <a:pt x="1418" y="6270"/>
                </a:lnTo>
                <a:cubicBezTo>
                  <a:pt x="1796" y="6680"/>
                  <a:pt x="2237" y="7058"/>
                  <a:pt x="2710" y="7468"/>
                </a:cubicBezTo>
                <a:cubicBezTo>
                  <a:pt x="3623" y="8255"/>
                  <a:pt x="4600" y="9137"/>
                  <a:pt x="5640" y="10366"/>
                </a:cubicBezTo>
                <a:lnTo>
                  <a:pt x="5640" y="10397"/>
                </a:lnTo>
                <a:cubicBezTo>
                  <a:pt x="5703" y="10492"/>
                  <a:pt x="5797" y="10524"/>
                  <a:pt x="5892" y="10524"/>
                </a:cubicBezTo>
                <a:cubicBezTo>
                  <a:pt x="6018" y="10524"/>
                  <a:pt x="6081" y="10492"/>
                  <a:pt x="6175" y="10397"/>
                </a:cubicBezTo>
                <a:lnTo>
                  <a:pt x="6175" y="10366"/>
                </a:lnTo>
                <a:cubicBezTo>
                  <a:pt x="7152" y="9137"/>
                  <a:pt x="8192" y="8287"/>
                  <a:pt x="9074" y="7468"/>
                </a:cubicBezTo>
                <a:cubicBezTo>
                  <a:pt x="9546" y="7026"/>
                  <a:pt x="9987" y="6617"/>
                  <a:pt x="10397" y="6270"/>
                </a:cubicBezTo>
                <a:lnTo>
                  <a:pt x="11437" y="6270"/>
                </a:lnTo>
                <a:cubicBezTo>
                  <a:pt x="11657" y="6270"/>
                  <a:pt x="11815" y="6113"/>
                  <a:pt x="11815" y="5924"/>
                </a:cubicBezTo>
                <a:cubicBezTo>
                  <a:pt x="11815" y="5735"/>
                  <a:pt x="11657" y="5577"/>
                  <a:pt x="11437" y="5577"/>
                </a:cubicBezTo>
                <a:lnTo>
                  <a:pt x="10964" y="5577"/>
                </a:lnTo>
                <a:lnTo>
                  <a:pt x="10964" y="5514"/>
                </a:lnTo>
                <a:cubicBezTo>
                  <a:pt x="11531" y="4821"/>
                  <a:pt x="11815" y="4097"/>
                  <a:pt x="11815" y="3309"/>
                </a:cubicBezTo>
                <a:cubicBezTo>
                  <a:pt x="11815" y="2458"/>
                  <a:pt x="11500" y="1639"/>
                  <a:pt x="10932" y="1009"/>
                </a:cubicBezTo>
                <a:cubicBezTo>
                  <a:pt x="10365" y="379"/>
                  <a:pt x="9578" y="1"/>
                  <a:pt x="8664" y="1"/>
                </a:cubicBezTo>
                <a:cubicBezTo>
                  <a:pt x="7404" y="1"/>
                  <a:pt x="6616" y="757"/>
                  <a:pt x="6175" y="1387"/>
                </a:cubicBezTo>
                <a:cubicBezTo>
                  <a:pt x="6049" y="1545"/>
                  <a:pt x="5986" y="1702"/>
                  <a:pt x="5892" y="1860"/>
                </a:cubicBezTo>
                <a:cubicBezTo>
                  <a:pt x="5829" y="1702"/>
                  <a:pt x="5703" y="1545"/>
                  <a:pt x="5640" y="1387"/>
                </a:cubicBezTo>
                <a:cubicBezTo>
                  <a:pt x="5199" y="757"/>
                  <a:pt x="4411" y="1"/>
                  <a:pt x="3151" y="1"/>
                </a:cubicBezTo>
                <a:close/>
              </a:path>
            </a:pathLst>
          </a:custGeom>
          <a:solidFill>
            <a:srgbClr val="5F7D95"/>
          </a:solidFill>
          <a:ln>
            <a:solidFill>
              <a:srgbClr val="FFFFFF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ttangolo 1"/>
          <p:cNvSpPr/>
          <p:nvPr/>
        </p:nvSpPr>
        <p:spPr>
          <a:xfrm>
            <a:off x="0" y="6521671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Baskerville"/>
                <a:cs typeface="Baskerville"/>
              </a:rPr>
              <a:t>Dott.ssa A.M.R. Aragno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065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26793" y="773599"/>
            <a:ext cx="6672909" cy="1792652"/>
          </a:xfrm>
        </p:spPr>
        <p:txBody>
          <a:bodyPr/>
          <a:lstStyle/>
          <a:p>
            <a:r>
              <a:rPr lang="it-IT" dirty="0">
                <a:solidFill>
                  <a:srgbClr val="000000"/>
                </a:solidFill>
                <a:latin typeface="Baskerville"/>
                <a:cs typeface="Baskerville"/>
              </a:rPr>
              <a:t>AMBITI DI COMPETENZA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flipH="1">
            <a:off x="4576500" y="3357245"/>
            <a:ext cx="4423200" cy="612555"/>
          </a:xfrm>
        </p:spPr>
        <p:txBody>
          <a:bodyPr/>
          <a:lstStyle/>
          <a:p>
            <a:pPr marL="0" lvl="0" indent="0" defTabSz="457200"/>
            <a:r>
              <a:rPr lang="it-IT" sz="3200" kern="1200" dirty="0">
                <a:solidFill>
                  <a:srgbClr val="000000"/>
                </a:solidFill>
                <a:latin typeface="Baskerville"/>
                <a:ea typeface="ＭＳ 明朝"/>
                <a:cs typeface="Baskerville"/>
              </a:rPr>
              <a:t>della voce </a:t>
            </a:r>
          </a:p>
          <a:p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2"/>
          </p:nvPr>
        </p:nvSpPr>
        <p:spPr>
          <a:xfrm flipH="1">
            <a:off x="4576500" y="4061477"/>
            <a:ext cx="4567500" cy="725400"/>
          </a:xfrm>
        </p:spPr>
        <p:txBody>
          <a:bodyPr/>
          <a:lstStyle/>
          <a:p>
            <a:pPr marL="0" lvl="0" indent="0" defTabSz="457200"/>
            <a:r>
              <a:rPr lang="it-IT" sz="3200" kern="1200" dirty="0">
                <a:solidFill>
                  <a:srgbClr val="000000"/>
                </a:solidFill>
                <a:latin typeface="Baskerville"/>
                <a:ea typeface="ＭＳ 明朝"/>
                <a:cs typeface="Baskerville"/>
              </a:rPr>
              <a:t>del linguaggio</a:t>
            </a:r>
          </a:p>
          <a:p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3"/>
          </p:nvPr>
        </p:nvSpPr>
        <p:spPr>
          <a:xfrm flipH="1">
            <a:off x="4576500" y="4786877"/>
            <a:ext cx="4423200" cy="722472"/>
          </a:xfrm>
        </p:spPr>
        <p:txBody>
          <a:bodyPr/>
          <a:lstStyle/>
          <a:p>
            <a:pPr marL="0" lvl="0" indent="0" defTabSz="457200"/>
            <a:r>
              <a:rPr lang="it-IT" sz="3200" kern="1200" dirty="0">
                <a:solidFill>
                  <a:srgbClr val="000000"/>
                </a:solidFill>
                <a:latin typeface="Baskerville"/>
                <a:ea typeface="ＭＳ 明朝"/>
                <a:cs typeface="Baskerville"/>
              </a:rPr>
              <a:t>della deglutizione </a:t>
            </a:r>
          </a:p>
          <a:p>
            <a:endParaRPr lang="it-IT" dirty="0"/>
          </a:p>
        </p:txBody>
      </p:sp>
      <p:sp>
        <p:nvSpPr>
          <p:cNvPr id="6" name="Sottotitolo 5"/>
          <p:cNvSpPr>
            <a:spLocks noGrp="1"/>
          </p:cNvSpPr>
          <p:nvPr>
            <p:ph type="subTitle" idx="4"/>
          </p:nvPr>
        </p:nvSpPr>
        <p:spPr>
          <a:xfrm flipH="1">
            <a:off x="4576500" y="5509350"/>
            <a:ext cx="4423200" cy="683289"/>
          </a:xfrm>
        </p:spPr>
        <p:txBody>
          <a:bodyPr/>
          <a:lstStyle/>
          <a:p>
            <a:pPr marL="0" lvl="0" indent="0" defTabSz="457200"/>
            <a:r>
              <a:rPr lang="it-IT" sz="3200" kern="1200" dirty="0">
                <a:solidFill>
                  <a:srgbClr val="000000"/>
                </a:solidFill>
                <a:latin typeface="Baskerville"/>
                <a:ea typeface="ＭＳ 明朝"/>
                <a:cs typeface="Baskerville"/>
              </a:rPr>
              <a:t>dei disturbi cognitivi</a:t>
            </a:r>
            <a:endParaRPr lang="it-IT" sz="3200" kern="1200" dirty="0">
              <a:solidFill>
                <a:srgbClr val="000000"/>
              </a:solidFill>
              <a:latin typeface="Baskerville"/>
              <a:ea typeface="+mn-ea"/>
              <a:cs typeface="Baskerville"/>
            </a:endParaRPr>
          </a:p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75957" y="2781648"/>
            <a:ext cx="490971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FFFFFF"/>
              </a:buClr>
              <a:buSzPts val="1200"/>
            </a:pPr>
            <a:r>
              <a:rPr lang="it-IT" sz="3200" dirty="0">
                <a:solidFill>
                  <a:srgbClr val="000000"/>
                </a:solidFill>
                <a:latin typeface="Baskerville"/>
                <a:ea typeface="ＭＳ 明朝"/>
                <a:cs typeface="Baskerville"/>
              </a:rPr>
              <a:t>disturbi della comunicazione </a:t>
            </a:r>
            <a:endParaRPr lang="it-IT" sz="3200" dirty="0">
              <a:solidFill>
                <a:srgbClr val="000000"/>
              </a:solidFill>
              <a:latin typeface="Baskerville"/>
              <a:ea typeface="ＭＳ 明朝"/>
              <a:cs typeface="Baskerville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6497483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000000"/>
                </a:solidFill>
                <a:latin typeface="Baskerville"/>
                <a:cs typeface="Baskerville"/>
              </a:rPr>
              <a:t>Dott.ssa A.M.R. Aragno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6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64;p21"/>
          <p:cNvGrpSpPr/>
          <p:nvPr/>
        </p:nvGrpSpPr>
        <p:grpSpPr>
          <a:xfrm>
            <a:off x="2054943" y="2193433"/>
            <a:ext cx="3827215" cy="3850859"/>
            <a:chOff x="2969600" y="1280551"/>
            <a:chExt cx="3204788" cy="3078412"/>
          </a:xfrm>
        </p:grpSpPr>
        <p:grpSp>
          <p:nvGrpSpPr>
            <p:cNvPr id="5" name="Google Shape;165;p21"/>
            <p:cNvGrpSpPr/>
            <p:nvPr/>
          </p:nvGrpSpPr>
          <p:grpSpPr>
            <a:xfrm>
              <a:off x="2969600" y="1695094"/>
              <a:ext cx="3204788" cy="2663869"/>
              <a:chOff x="2096100" y="1105981"/>
              <a:chExt cx="3204788" cy="2663869"/>
            </a:xfrm>
          </p:grpSpPr>
          <p:sp>
            <p:nvSpPr>
              <p:cNvPr id="7" name="Google Shape;166;p21"/>
              <p:cNvSpPr/>
              <p:nvPr/>
            </p:nvSpPr>
            <p:spPr>
              <a:xfrm>
                <a:off x="2431699" y="1105981"/>
                <a:ext cx="2535900" cy="2535900"/>
              </a:xfrm>
              <a:prstGeom prst="ellipse">
                <a:avLst/>
              </a:prstGeom>
              <a:no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67;p21"/>
              <p:cNvSpPr/>
              <p:nvPr/>
            </p:nvSpPr>
            <p:spPr>
              <a:xfrm>
                <a:off x="2096100" y="1534776"/>
                <a:ext cx="914400" cy="914700"/>
              </a:xfrm>
              <a:prstGeom prst="ellipse">
                <a:avLst/>
              </a:prstGeom>
              <a:solidFill>
                <a:srgbClr val="7337D4">
                  <a:alpha val="80770"/>
                </a:srgbClr>
              </a:solidFill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168;p21"/>
              <p:cNvSpPr/>
              <p:nvPr/>
            </p:nvSpPr>
            <p:spPr>
              <a:xfrm>
                <a:off x="4386488" y="1534763"/>
                <a:ext cx="914400" cy="914700"/>
              </a:xfrm>
              <a:prstGeom prst="ellipse">
                <a:avLst/>
              </a:prstGeom>
              <a:solidFill>
                <a:srgbClr val="7337D4">
                  <a:alpha val="80770"/>
                </a:srgbClr>
              </a:solidFill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69;p21"/>
              <p:cNvSpPr/>
              <p:nvPr/>
            </p:nvSpPr>
            <p:spPr>
              <a:xfrm>
                <a:off x="2414775" y="2855151"/>
                <a:ext cx="914400" cy="914700"/>
              </a:xfrm>
              <a:prstGeom prst="ellipse">
                <a:avLst/>
              </a:prstGeom>
              <a:solidFill>
                <a:srgbClr val="7337D4">
                  <a:alpha val="80770"/>
                </a:srgbClr>
              </a:solidFill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70;p21"/>
              <p:cNvSpPr/>
              <p:nvPr/>
            </p:nvSpPr>
            <p:spPr>
              <a:xfrm>
                <a:off x="4080563" y="2855151"/>
                <a:ext cx="914400" cy="914700"/>
              </a:xfrm>
              <a:prstGeom prst="ellipse">
                <a:avLst/>
              </a:prstGeom>
              <a:solidFill>
                <a:srgbClr val="7337D4">
                  <a:alpha val="80770"/>
                </a:srgbClr>
              </a:solidFill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" name="Google Shape;171;p21"/>
            <p:cNvSpPr/>
            <p:nvPr/>
          </p:nvSpPr>
          <p:spPr>
            <a:xfrm>
              <a:off x="4114788" y="1280551"/>
              <a:ext cx="914400" cy="914700"/>
            </a:xfrm>
            <a:prstGeom prst="ellipse">
              <a:avLst/>
            </a:prstGeom>
            <a:solidFill>
              <a:srgbClr val="7337D4">
                <a:alpha val="80770"/>
              </a:srgbClr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ttangolo 1"/>
          <p:cNvSpPr/>
          <p:nvPr/>
        </p:nvSpPr>
        <p:spPr>
          <a:xfrm>
            <a:off x="2653154" y="1684297"/>
            <a:ext cx="24596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600"/>
              </a:spcAft>
            </a:pPr>
            <a:r>
              <a:rPr lang="it-IT" b="1" dirty="0" smtClean="0">
                <a:solidFill>
                  <a:srgbClr val="000000"/>
                </a:solidFill>
                <a:latin typeface="Baskerville"/>
                <a:cs typeface="Baskerville"/>
              </a:rPr>
              <a:t>LEZIONI FRONTALI</a:t>
            </a:r>
            <a:endParaRPr lang="es" b="1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882156" y="3197945"/>
            <a:ext cx="1384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600"/>
              </a:spcAft>
            </a:pPr>
            <a:r>
              <a:rPr lang="it-IT" b="1" dirty="0" smtClean="0">
                <a:solidFill>
                  <a:srgbClr val="000000"/>
                </a:solidFill>
                <a:latin typeface="Baskerville"/>
                <a:cs typeface="Baskerville"/>
              </a:rPr>
              <a:t>SEMINARI</a:t>
            </a:r>
            <a:endParaRPr lang="es" b="1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329551" y="475194"/>
            <a:ext cx="619054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dirty="0" smtClean="0">
                <a:solidFill>
                  <a:srgbClr val="000000"/>
                </a:solidFill>
                <a:latin typeface="Baskerville"/>
                <a:cs typeface="Baskerville"/>
              </a:rPr>
              <a:t>ACQUISIZIONE delle COMPETENZE</a:t>
            </a: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Baskerville"/>
                <a:cs typeface="Baskerville"/>
              </a:rPr>
              <a:t>CON</a:t>
            </a:r>
            <a:endParaRPr lang="it-IT" sz="2800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grpSp>
        <p:nvGrpSpPr>
          <p:cNvPr id="23" name="Google Shape;184;p21"/>
          <p:cNvGrpSpPr/>
          <p:nvPr/>
        </p:nvGrpSpPr>
        <p:grpSpPr>
          <a:xfrm>
            <a:off x="3771249" y="2499123"/>
            <a:ext cx="421293" cy="545012"/>
            <a:chOff x="-64401400" y="1914475"/>
            <a:chExt cx="319000" cy="317275"/>
          </a:xfrm>
        </p:grpSpPr>
        <p:sp>
          <p:nvSpPr>
            <p:cNvPr id="24" name="Google Shape;185;p21"/>
            <p:cNvSpPr/>
            <p:nvPr/>
          </p:nvSpPr>
          <p:spPr>
            <a:xfrm>
              <a:off x="-64401400" y="1914475"/>
              <a:ext cx="319000" cy="317275"/>
            </a:xfrm>
            <a:custGeom>
              <a:avLst/>
              <a:gdLst/>
              <a:ahLst/>
              <a:cxnLst/>
              <a:rect l="l" t="t" r="r" b="b"/>
              <a:pathLst>
                <a:path w="12760" h="12691" extrusionOk="0">
                  <a:moveTo>
                    <a:pt x="4726" y="1317"/>
                  </a:moveTo>
                  <a:lnTo>
                    <a:pt x="4726" y="2703"/>
                  </a:lnTo>
                  <a:cubicBezTo>
                    <a:pt x="4663" y="2735"/>
                    <a:pt x="4600" y="2829"/>
                    <a:pt x="4569" y="2861"/>
                  </a:cubicBezTo>
                  <a:lnTo>
                    <a:pt x="4065" y="3554"/>
                  </a:lnTo>
                  <a:cubicBezTo>
                    <a:pt x="3970" y="3176"/>
                    <a:pt x="3907" y="2703"/>
                    <a:pt x="3907" y="2388"/>
                  </a:cubicBezTo>
                  <a:cubicBezTo>
                    <a:pt x="3876" y="1947"/>
                    <a:pt x="3970" y="1632"/>
                    <a:pt x="4222" y="1475"/>
                  </a:cubicBezTo>
                  <a:cubicBezTo>
                    <a:pt x="4348" y="1349"/>
                    <a:pt x="4537" y="1317"/>
                    <a:pt x="4726" y="1317"/>
                  </a:cubicBezTo>
                  <a:close/>
                  <a:moveTo>
                    <a:pt x="7046" y="813"/>
                  </a:moveTo>
                  <a:cubicBezTo>
                    <a:pt x="7507" y="813"/>
                    <a:pt x="7937" y="916"/>
                    <a:pt x="8286" y="1128"/>
                  </a:cubicBezTo>
                  <a:cubicBezTo>
                    <a:pt x="8759" y="1412"/>
                    <a:pt x="8979" y="1821"/>
                    <a:pt x="8948" y="2420"/>
                  </a:cubicBezTo>
                  <a:cubicBezTo>
                    <a:pt x="8948" y="2703"/>
                    <a:pt x="8853" y="3113"/>
                    <a:pt x="8790" y="3554"/>
                  </a:cubicBezTo>
                  <a:lnTo>
                    <a:pt x="8286" y="2861"/>
                  </a:lnTo>
                  <a:cubicBezTo>
                    <a:pt x="8066" y="2609"/>
                    <a:pt x="7814" y="2451"/>
                    <a:pt x="7499" y="2451"/>
                  </a:cubicBezTo>
                  <a:lnTo>
                    <a:pt x="5514" y="2451"/>
                  </a:lnTo>
                  <a:lnTo>
                    <a:pt x="5514" y="1160"/>
                  </a:lnTo>
                  <a:cubicBezTo>
                    <a:pt x="6020" y="931"/>
                    <a:pt x="6551" y="813"/>
                    <a:pt x="7046" y="813"/>
                  </a:cubicBezTo>
                  <a:close/>
                  <a:moveTo>
                    <a:pt x="7530" y="3334"/>
                  </a:moveTo>
                  <a:cubicBezTo>
                    <a:pt x="7562" y="3334"/>
                    <a:pt x="7593" y="3365"/>
                    <a:pt x="7656" y="3365"/>
                  </a:cubicBezTo>
                  <a:lnTo>
                    <a:pt x="8601" y="4657"/>
                  </a:lnTo>
                  <a:cubicBezTo>
                    <a:pt x="8444" y="5917"/>
                    <a:pt x="7688" y="7177"/>
                    <a:pt x="6427" y="7177"/>
                  </a:cubicBezTo>
                  <a:cubicBezTo>
                    <a:pt x="5167" y="7177"/>
                    <a:pt x="4411" y="5980"/>
                    <a:pt x="4254" y="4657"/>
                  </a:cubicBezTo>
                  <a:lnTo>
                    <a:pt x="5199" y="3365"/>
                  </a:lnTo>
                  <a:cubicBezTo>
                    <a:pt x="5230" y="3334"/>
                    <a:pt x="5293" y="3334"/>
                    <a:pt x="5325" y="3334"/>
                  </a:cubicBezTo>
                  <a:close/>
                  <a:moveTo>
                    <a:pt x="5199" y="7681"/>
                  </a:moveTo>
                  <a:cubicBezTo>
                    <a:pt x="5608" y="7902"/>
                    <a:pt x="5986" y="8028"/>
                    <a:pt x="6427" y="8028"/>
                  </a:cubicBezTo>
                  <a:cubicBezTo>
                    <a:pt x="6869" y="8028"/>
                    <a:pt x="7310" y="7902"/>
                    <a:pt x="7688" y="7713"/>
                  </a:cubicBezTo>
                  <a:lnTo>
                    <a:pt x="7688" y="7807"/>
                  </a:lnTo>
                  <a:cubicBezTo>
                    <a:pt x="7688" y="8028"/>
                    <a:pt x="7719" y="8185"/>
                    <a:pt x="7814" y="8343"/>
                  </a:cubicBezTo>
                  <a:lnTo>
                    <a:pt x="6427" y="9634"/>
                  </a:lnTo>
                  <a:lnTo>
                    <a:pt x="5073" y="8280"/>
                  </a:lnTo>
                  <a:cubicBezTo>
                    <a:pt x="5167" y="8122"/>
                    <a:pt x="5199" y="7965"/>
                    <a:pt x="5199" y="7776"/>
                  </a:cubicBezTo>
                  <a:lnTo>
                    <a:pt x="5199" y="7681"/>
                  </a:lnTo>
                  <a:close/>
                  <a:moveTo>
                    <a:pt x="4537" y="8878"/>
                  </a:moveTo>
                  <a:lnTo>
                    <a:pt x="5829" y="10170"/>
                  </a:lnTo>
                  <a:lnTo>
                    <a:pt x="5230" y="10769"/>
                  </a:lnTo>
                  <a:lnTo>
                    <a:pt x="4065" y="9036"/>
                  </a:lnTo>
                  <a:cubicBezTo>
                    <a:pt x="4222" y="9036"/>
                    <a:pt x="4380" y="9004"/>
                    <a:pt x="4537" y="8878"/>
                  </a:cubicBezTo>
                  <a:close/>
                  <a:moveTo>
                    <a:pt x="8318" y="8878"/>
                  </a:moveTo>
                  <a:cubicBezTo>
                    <a:pt x="8475" y="8973"/>
                    <a:pt x="8633" y="9036"/>
                    <a:pt x="8790" y="9036"/>
                  </a:cubicBezTo>
                  <a:lnTo>
                    <a:pt x="7593" y="10769"/>
                  </a:lnTo>
                  <a:lnTo>
                    <a:pt x="7026" y="10170"/>
                  </a:lnTo>
                  <a:lnTo>
                    <a:pt x="8318" y="8878"/>
                  </a:lnTo>
                  <a:close/>
                  <a:moveTo>
                    <a:pt x="10460" y="9067"/>
                  </a:moveTo>
                  <a:cubicBezTo>
                    <a:pt x="11279" y="9067"/>
                    <a:pt x="11941" y="9760"/>
                    <a:pt x="11941" y="10580"/>
                  </a:cubicBezTo>
                  <a:lnTo>
                    <a:pt x="11941" y="11840"/>
                  </a:lnTo>
                  <a:lnTo>
                    <a:pt x="7814" y="11840"/>
                  </a:lnTo>
                  <a:cubicBezTo>
                    <a:pt x="7908" y="11808"/>
                    <a:pt x="8003" y="11745"/>
                    <a:pt x="8034" y="11682"/>
                  </a:cubicBezTo>
                  <a:lnTo>
                    <a:pt x="9798" y="9067"/>
                  </a:lnTo>
                  <a:close/>
                  <a:moveTo>
                    <a:pt x="3088" y="9067"/>
                  </a:moveTo>
                  <a:lnTo>
                    <a:pt x="4852" y="11651"/>
                  </a:lnTo>
                  <a:cubicBezTo>
                    <a:pt x="4915" y="11745"/>
                    <a:pt x="5041" y="11808"/>
                    <a:pt x="5167" y="11840"/>
                  </a:cubicBezTo>
                  <a:lnTo>
                    <a:pt x="5199" y="11840"/>
                  </a:lnTo>
                  <a:cubicBezTo>
                    <a:pt x="5325" y="11840"/>
                    <a:pt x="5419" y="11808"/>
                    <a:pt x="5482" y="11714"/>
                  </a:cubicBezTo>
                  <a:lnTo>
                    <a:pt x="6427" y="10769"/>
                  </a:lnTo>
                  <a:lnTo>
                    <a:pt x="7404" y="11745"/>
                  </a:lnTo>
                  <a:cubicBezTo>
                    <a:pt x="7436" y="11777"/>
                    <a:pt x="7530" y="11840"/>
                    <a:pt x="7593" y="11871"/>
                  </a:cubicBezTo>
                  <a:lnTo>
                    <a:pt x="914" y="11871"/>
                  </a:lnTo>
                  <a:lnTo>
                    <a:pt x="914" y="11840"/>
                  </a:lnTo>
                  <a:lnTo>
                    <a:pt x="914" y="10580"/>
                  </a:lnTo>
                  <a:cubicBezTo>
                    <a:pt x="914" y="9760"/>
                    <a:pt x="1576" y="9067"/>
                    <a:pt x="2395" y="9067"/>
                  </a:cubicBezTo>
                  <a:close/>
                  <a:moveTo>
                    <a:pt x="7043" y="1"/>
                  </a:moveTo>
                  <a:cubicBezTo>
                    <a:pt x="6380" y="1"/>
                    <a:pt x="5673" y="166"/>
                    <a:pt x="5010" y="498"/>
                  </a:cubicBezTo>
                  <a:cubicBezTo>
                    <a:pt x="4898" y="477"/>
                    <a:pt x="4788" y="467"/>
                    <a:pt x="4680" y="467"/>
                  </a:cubicBezTo>
                  <a:cubicBezTo>
                    <a:pt x="4300" y="467"/>
                    <a:pt x="3942" y="592"/>
                    <a:pt x="3624" y="813"/>
                  </a:cubicBezTo>
                  <a:cubicBezTo>
                    <a:pt x="3308" y="1034"/>
                    <a:pt x="2962" y="1506"/>
                    <a:pt x="2962" y="2388"/>
                  </a:cubicBezTo>
                  <a:cubicBezTo>
                    <a:pt x="2962" y="3144"/>
                    <a:pt x="3277" y="4405"/>
                    <a:pt x="3340" y="4625"/>
                  </a:cubicBezTo>
                  <a:cubicBezTo>
                    <a:pt x="3466" y="5570"/>
                    <a:pt x="3781" y="6389"/>
                    <a:pt x="4285" y="6988"/>
                  </a:cubicBezTo>
                  <a:lnTo>
                    <a:pt x="4285" y="7744"/>
                  </a:lnTo>
                  <a:cubicBezTo>
                    <a:pt x="4285" y="8028"/>
                    <a:pt x="4065" y="8248"/>
                    <a:pt x="3781" y="8248"/>
                  </a:cubicBezTo>
                  <a:lnTo>
                    <a:pt x="2332" y="8248"/>
                  </a:lnTo>
                  <a:cubicBezTo>
                    <a:pt x="1072" y="8248"/>
                    <a:pt x="0" y="9288"/>
                    <a:pt x="0" y="10580"/>
                  </a:cubicBezTo>
                  <a:lnTo>
                    <a:pt x="0" y="12281"/>
                  </a:lnTo>
                  <a:cubicBezTo>
                    <a:pt x="0" y="12501"/>
                    <a:pt x="189" y="12690"/>
                    <a:pt x="410" y="12690"/>
                  </a:cubicBezTo>
                  <a:lnTo>
                    <a:pt x="12256" y="12690"/>
                  </a:lnTo>
                  <a:cubicBezTo>
                    <a:pt x="12508" y="12690"/>
                    <a:pt x="12697" y="12501"/>
                    <a:pt x="12697" y="12281"/>
                  </a:cubicBezTo>
                  <a:lnTo>
                    <a:pt x="12697" y="10580"/>
                  </a:lnTo>
                  <a:cubicBezTo>
                    <a:pt x="12760" y="9319"/>
                    <a:pt x="11689" y="8248"/>
                    <a:pt x="10429" y="8248"/>
                  </a:cubicBezTo>
                  <a:lnTo>
                    <a:pt x="8979" y="8248"/>
                  </a:lnTo>
                  <a:cubicBezTo>
                    <a:pt x="8696" y="8248"/>
                    <a:pt x="8475" y="8028"/>
                    <a:pt x="8475" y="7744"/>
                  </a:cubicBezTo>
                  <a:lnTo>
                    <a:pt x="8475" y="6957"/>
                  </a:lnTo>
                  <a:cubicBezTo>
                    <a:pt x="8979" y="6358"/>
                    <a:pt x="9294" y="5539"/>
                    <a:pt x="9389" y="4625"/>
                  </a:cubicBezTo>
                  <a:cubicBezTo>
                    <a:pt x="9546" y="4121"/>
                    <a:pt x="9735" y="3050"/>
                    <a:pt x="9767" y="2420"/>
                  </a:cubicBezTo>
                  <a:cubicBezTo>
                    <a:pt x="9767" y="1538"/>
                    <a:pt x="9420" y="845"/>
                    <a:pt x="8664" y="404"/>
                  </a:cubicBezTo>
                  <a:cubicBezTo>
                    <a:pt x="8202" y="135"/>
                    <a:pt x="7640" y="1"/>
                    <a:pt x="70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86;p21"/>
            <p:cNvSpPr/>
            <p:nvPr/>
          </p:nvSpPr>
          <p:spPr>
            <a:xfrm>
              <a:off x="-64172200" y="2175800"/>
              <a:ext cx="48850" cy="22075"/>
            </a:xfrm>
            <a:custGeom>
              <a:avLst/>
              <a:gdLst/>
              <a:ahLst/>
              <a:cxnLst/>
              <a:rect l="l" t="t" r="r" b="b"/>
              <a:pathLst>
                <a:path w="1954" h="883" extrusionOk="0">
                  <a:moveTo>
                    <a:pt x="410" y="1"/>
                  </a:moveTo>
                  <a:cubicBezTo>
                    <a:pt x="158" y="1"/>
                    <a:pt x="0" y="190"/>
                    <a:pt x="0" y="442"/>
                  </a:cubicBezTo>
                  <a:cubicBezTo>
                    <a:pt x="0" y="662"/>
                    <a:pt x="221" y="883"/>
                    <a:pt x="410" y="883"/>
                  </a:cubicBezTo>
                  <a:lnTo>
                    <a:pt x="1513" y="883"/>
                  </a:lnTo>
                  <a:cubicBezTo>
                    <a:pt x="1765" y="883"/>
                    <a:pt x="1891" y="662"/>
                    <a:pt x="1891" y="442"/>
                  </a:cubicBezTo>
                  <a:cubicBezTo>
                    <a:pt x="1954" y="190"/>
                    <a:pt x="1733" y="1"/>
                    <a:pt x="15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87;p21"/>
            <p:cNvSpPr/>
            <p:nvPr/>
          </p:nvSpPr>
          <p:spPr>
            <a:xfrm>
              <a:off x="-64212375" y="2210450"/>
              <a:ext cx="5525" cy="25"/>
            </a:xfrm>
            <a:custGeom>
              <a:avLst/>
              <a:gdLst/>
              <a:ahLst/>
              <a:cxnLst/>
              <a:rect l="l" t="t" r="r" b="b"/>
              <a:pathLst>
                <a:path w="221" h="1" extrusionOk="0">
                  <a:moveTo>
                    <a:pt x="1" y="1"/>
                  </a:moveTo>
                  <a:lnTo>
                    <a:pt x="22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174;p21"/>
          <p:cNvSpPr/>
          <p:nvPr/>
        </p:nvSpPr>
        <p:spPr>
          <a:xfrm flipH="1">
            <a:off x="4651381" y="5247852"/>
            <a:ext cx="662074" cy="471821"/>
          </a:xfrm>
          <a:custGeom>
            <a:avLst/>
            <a:gdLst/>
            <a:ahLst/>
            <a:cxnLst/>
            <a:rect l="l" t="t" r="r" b="b"/>
            <a:pathLst>
              <a:path w="10315" h="10343" extrusionOk="0">
                <a:moveTo>
                  <a:pt x="5102" y="670"/>
                </a:moveTo>
                <a:cubicBezTo>
                  <a:pt x="5604" y="670"/>
                  <a:pt x="6022" y="1088"/>
                  <a:pt x="6022" y="1562"/>
                </a:cubicBezTo>
                <a:cubicBezTo>
                  <a:pt x="6022" y="2063"/>
                  <a:pt x="5604" y="2481"/>
                  <a:pt x="5102" y="2481"/>
                </a:cubicBezTo>
                <a:cubicBezTo>
                  <a:pt x="4600" y="2481"/>
                  <a:pt x="4182" y="2063"/>
                  <a:pt x="4182" y="1562"/>
                </a:cubicBezTo>
                <a:cubicBezTo>
                  <a:pt x="4182" y="1088"/>
                  <a:pt x="4600" y="670"/>
                  <a:pt x="5102" y="670"/>
                </a:cubicBezTo>
                <a:close/>
                <a:moveTo>
                  <a:pt x="1757" y="1896"/>
                </a:moveTo>
                <a:cubicBezTo>
                  <a:pt x="2063" y="1896"/>
                  <a:pt x="2342" y="2175"/>
                  <a:pt x="2342" y="2481"/>
                </a:cubicBezTo>
                <a:cubicBezTo>
                  <a:pt x="2342" y="2788"/>
                  <a:pt x="2063" y="3067"/>
                  <a:pt x="1757" y="3067"/>
                </a:cubicBezTo>
                <a:cubicBezTo>
                  <a:pt x="1422" y="3067"/>
                  <a:pt x="1143" y="2788"/>
                  <a:pt x="1143" y="2481"/>
                </a:cubicBezTo>
                <a:cubicBezTo>
                  <a:pt x="1143" y="2119"/>
                  <a:pt x="1422" y="1896"/>
                  <a:pt x="1757" y="1896"/>
                </a:cubicBezTo>
                <a:close/>
                <a:moveTo>
                  <a:pt x="8447" y="1896"/>
                </a:moveTo>
                <a:cubicBezTo>
                  <a:pt x="8781" y="1896"/>
                  <a:pt x="9032" y="2175"/>
                  <a:pt x="9032" y="2481"/>
                </a:cubicBezTo>
                <a:cubicBezTo>
                  <a:pt x="9032" y="2788"/>
                  <a:pt x="8753" y="3067"/>
                  <a:pt x="8447" y="3067"/>
                </a:cubicBezTo>
                <a:cubicBezTo>
                  <a:pt x="8112" y="3067"/>
                  <a:pt x="7834" y="2788"/>
                  <a:pt x="7834" y="2481"/>
                </a:cubicBezTo>
                <a:cubicBezTo>
                  <a:pt x="7834" y="2119"/>
                  <a:pt x="8112" y="1896"/>
                  <a:pt x="8447" y="1896"/>
                </a:cubicBezTo>
                <a:close/>
                <a:moveTo>
                  <a:pt x="1701" y="3624"/>
                </a:moveTo>
                <a:cubicBezTo>
                  <a:pt x="2370" y="3624"/>
                  <a:pt x="2927" y="4182"/>
                  <a:pt x="2927" y="4851"/>
                </a:cubicBezTo>
                <a:lnTo>
                  <a:pt x="2927" y="6412"/>
                </a:lnTo>
                <a:cubicBezTo>
                  <a:pt x="2955" y="6635"/>
                  <a:pt x="2816" y="6719"/>
                  <a:pt x="2649" y="6719"/>
                </a:cubicBezTo>
                <a:cubicBezTo>
                  <a:pt x="2481" y="6719"/>
                  <a:pt x="2342" y="6858"/>
                  <a:pt x="2342" y="7053"/>
                </a:cubicBezTo>
                <a:lnTo>
                  <a:pt x="2342" y="8865"/>
                </a:lnTo>
                <a:cubicBezTo>
                  <a:pt x="2342" y="9032"/>
                  <a:pt x="2203" y="9172"/>
                  <a:pt x="2035" y="9172"/>
                </a:cubicBezTo>
                <a:lnTo>
                  <a:pt x="1422" y="9172"/>
                </a:lnTo>
                <a:cubicBezTo>
                  <a:pt x="1255" y="9172"/>
                  <a:pt x="1116" y="9032"/>
                  <a:pt x="1116" y="8865"/>
                </a:cubicBezTo>
                <a:lnTo>
                  <a:pt x="1116" y="7053"/>
                </a:lnTo>
                <a:cubicBezTo>
                  <a:pt x="1116" y="6858"/>
                  <a:pt x="976" y="6719"/>
                  <a:pt x="809" y="6719"/>
                </a:cubicBezTo>
                <a:cubicBezTo>
                  <a:pt x="642" y="6719"/>
                  <a:pt x="502" y="6579"/>
                  <a:pt x="502" y="6412"/>
                </a:cubicBezTo>
                <a:lnTo>
                  <a:pt x="502" y="4851"/>
                </a:lnTo>
                <a:cubicBezTo>
                  <a:pt x="502" y="4182"/>
                  <a:pt x="1060" y="3624"/>
                  <a:pt x="1701" y="3624"/>
                </a:cubicBezTo>
                <a:close/>
                <a:moveTo>
                  <a:pt x="8391" y="3624"/>
                </a:moveTo>
                <a:cubicBezTo>
                  <a:pt x="9060" y="3624"/>
                  <a:pt x="9618" y="4182"/>
                  <a:pt x="9618" y="4851"/>
                </a:cubicBezTo>
                <a:lnTo>
                  <a:pt x="9618" y="6440"/>
                </a:lnTo>
                <a:lnTo>
                  <a:pt x="9645" y="6440"/>
                </a:lnTo>
                <a:cubicBezTo>
                  <a:pt x="9645" y="6635"/>
                  <a:pt x="9506" y="6774"/>
                  <a:pt x="9339" y="6774"/>
                </a:cubicBezTo>
                <a:cubicBezTo>
                  <a:pt x="9172" y="6774"/>
                  <a:pt x="9032" y="6914"/>
                  <a:pt x="9032" y="7081"/>
                </a:cubicBezTo>
                <a:lnTo>
                  <a:pt x="9032" y="8893"/>
                </a:lnTo>
                <a:cubicBezTo>
                  <a:pt x="9032" y="9060"/>
                  <a:pt x="8893" y="9199"/>
                  <a:pt x="8726" y="9199"/>
                </a:cubicBezTo>
                <a:lnTo>
                  <a:pt x="8112" y="9199"/>
                </a:lnTo>
                <a:cubicBezTo>
                  <a:pt x="7945" y="9199"/>
                  <a:pt x="7806" y="9060"/>
                  <a:pt x="7806" y="8893"/>
                </a:cubicBezTo>
                <a:lnTo>
                  <a:pt x="7806" y="7053"/>
                </a:lnTo>
                <a:cubicBezTo>
                  <a:pt x="7806" y="6858"/>
                  <a:pt x="7666" y="6719"/>
                  <a:pt x="7499" y="6719"/>
                </a:cubicBezTo>
                <a:cubicBezTo>
                  <a:pt x="7332" y="6719"/>
                  <a:pt x="7192" y="6579"/>
                  <a:pt x="7192" y="6412"/>
                </a:cubicBezTo>
                <a:lnTo>
                  <a:pt x="7192" y="4851"/>
                </a:lnTo>
                <a:cubicBezTo>
                  <a:pt x="7192" y="4182"/>
                  <a:pt x="7750" y="3624"/>
                  <a:pt x="8391" y="3624"/>
                </a:cubicBezTo>
                <a:close/>
                <a:moveTo>
                  <a:pt x="5381" y="3095"/>
                </a:moveTo>
                <a:cubicBezTo>
                  <a:pt x="6077" y="3234"/>
                  <a:pt x="6635" y="3875"/>
                  <a:pt x="6635" y="4600"/>
                </a:cubicBezTo>
                <a:lnTo>
                  <a:pt x="6635" y="6440"/>
                </a:lnTo>
                <a:cubicBezTo>
                  <a:pt x="6663" y="6635"/>
                  <a:pt x="6523" y="6719"/>
                  <a:pt x="6356" y="6719"/>
                </a:cubicBezTo>
                <a:cubicBezTo>
                  <a:pt x="6161" y="6719"/>
                  <a:pt x="6022" y="6858"/>
                  <a:pt x="6022" y="7053"/>
                </a:cubicBezTo>
                <a:lnTo>
                  <a:pt x="6022" y="9478"/>
                </a:lnTo>
                <a:cubicBezTo>
                  <a:pt x="6022" y="9645"/>
                  <a:pt x="5882" y="9785"/>
                  <a:pt x="5715" y="9785"/>
                </a:cubicBezTo>
                <a:lnTo>
                  <a:pt x="4461" y="9785"/>
                </a:lnTo>
                <a:cubicBezTo>
                  <a:pt x="4293" y="9785"/>
                  <a:pt x="4154" y="9645"/>
                  <a:pt x="4154" y="9478"/>
                </a:cubicBezTo>
                <a:lnTo>
                  <a:pt x="4154" y="7053"/>
                </a:lnTo>
                <a:cubicBezTo>
                  <a:pt x="4154" y="6858"/>
                  <a:pt x="4015" y="6719"/>
                  <a:pt x="3847" y="6719"/>
                </a:cubicBezTo>
                <a:cubicBezTo>
                  <a:pt x="3652" y="6719"/>
                  <a:pt x="3513" y="6579"/>
                  <a:pt x="3513" y="6412"/>
                </a:cubicBezTo>
                <a:lnTo>
                  <a:pt x="3513" y="4851"/>
                </a:lnTo>
                <a:lnTo>
                  <a:pt x="3513" y="4600"/>
                </a:lnTo>
                <a:cubicBezTo>
                  <a:pt x="3513" y="3875"/>
                  <a:pt x="4043" y="3234"/>
                  <a:pt x="4739" y="3095"/>
                </a:cubicBezTo>
                <a:lnTo>
                  <a:pt x="4739" y="5185"/>
                </a:lnTo>
                <a:cubicBezTo>
                  <a:pt x="4739" y="5381"/>
                  <a:pt x="4879" y="5520"/>
                  <a:pt x="5046" y="5520"/>
                </a:cubicBezTo>
                <a:cubicBezTo>
                  <a:pt x="5241" y="5520"/>
                  <a:pt x="5381" y="5381"/>
                  <a:pt x="5381" y="5185"/>
                </a:cubicBezTo>
                <a:lnTo>
                  <a:pt x="5381" y="3095"/>
                </a:lnTo>
                <a:close/>
                <a:moveTo>
                  <a:pt x="5130" y="1"/>
                </a:moveTo>
                <a:cubicBezTo>
                  <a:pt x="4293" y="1"/>
                  <a:pt x="3624" y="670"/>
                  <a:pt x="3624" y="1506"/>
                </a:cubicBezTo>
                <a:cubicBezTo>
                  <a:pt x="3624" y="1952"/>
                  <a:pt x="3847" y="2370"/>
                  <a:pt x="4154" y="2649"/>
                </a:cubicBezTo>
                <a:cubicBezTo>
                  <a:pt x="3736" y="2872"/>
                  <a:pt x="3373" y="3234"/>
                  <a:pt x="3206" y="3652"/>
                </a:cubicBezTo>
                <a:cubicBezTo>
                  <a:pt x="3067" y="3485"/>
                  <a:pt x="2900" y="3346"/>
                  <a:pt x="2677" y="3234"/>
                </a:cubicBezTo>
                <a:cubicBezTo>
                  <a:pt x="2900" y="3039"/>
                  <a:pt x="3039" y="2732"/>
                  <a:pt x="3039" y="2398"/>
                </a:cubicBezTo>
                <a:cubicBezTo>
                  <a:pt x="3039" y="1757"/>
                  <a:pt x="2481" y="1199"/>
                  <a:pt x="1812" y="1199"/>
                </a:cubicBezTo>
                <a:cubicBezTo>
                  <a:pt x="1143" y="1199"/>
                  <a:pt x="586" y="1757"/>
                  <a:pt x="586" y="2398"/>
                </a:cubicBezTo>
                <a:cubicBezTo>
                  <a:pt x="586" y="2732"/>
                  <a:pt x="725" y="3039"/>
                  <a:pt x="948" y="3234"/>
                </a:cubicBezTo>
                <a:cubicBezTo>
                  <a:pt x="391" y="3569"/>
                  <a:pt x="1" y="4154"/>
                  <a:pt x="1" y="4851"/>
                </a:cubicBezTo>
                <a:lnTo>
                  <a:pt x="1" y="6412"/>
                </a:lnTo>
                <a:cubicBezTo>
                  <a:pt x="1" y="6802"/>
                  <a:pt x="251" y="7137"/>
                  <a:pt x="586" y="7276"/>
                </a:cubicBezTo>
                <a:lnTo>
                  <a:pt x="586" y="8865"/>
                </a:lnTo>
                <a:cubicBezTo>
                  <a:pt x="586" y="9339"/>
                  <a:pt x="1004" y="9757"/>
                  <a:pt x="1506" y="9757"/>
                </a:cubicBezTo>
                <a:lnTo>
                  <a:pt x="2091" y="9757"/>
                </a:lnTo>
                <a:cubicBezTo>
                  <a:pt x="2593" y="9757"/>
                  <a:pt x="3011" y="9339"/>
                  <a:pt x="3011" y="8865"/>
                </a:cubicBezTo>
                <a:lnTo>
                  <a:pt x="3011" y="7276"/>
                </a:lnTo>
                <a:cubicBezTo>
                  <a:pt x="3095" y="7248"/>
                  <a:pt x="3206" y="7192"/>
                  <a:pt x="3318" y="7109"/>
                </a:cubicBezTo>
                <a:cubicBezTo>
                  <a:pt x="3429" y="7192"/>
                  <a:pt x="3485" y="7248"/>
                  <a:pt x="3624" y="7276"/>
                </a:cubicBezTo>
                <a:lnTo>
                  <a:pt x="3624" y="9450"/>
                </a:lnTo>
                <a:cubicBezTo>
                  <a:pt x="3624" y="9924"/>
                  <a:pt x="4043" y="10342"/>
                  <a:pt x="4544" y="10342"/>
                </a:cubicBezTo>
                <a:lnTo>
                  <a:pt x="5799" y="10342"/>
                </a:lnTo>
                <a:cubicBezTo>
                  <a:pt x="6273" y="10342"/>
                  <a:pt x="6691" y="9924"/>
                  <a:pt x="6691" y="9450"/>
                </a:cubicBezTo>
                <a:lnTo>
                  <a:pt x="6691" y="7276"/>
                </a:lnTo>
                <a:cubicBezTo>
                  <a:pt x="6802" y="7248"/>
                  <a:pt x="6914" y="7192"/>
                  <a:pt x="6997" y="7109"/>
                </a:cubicBezTo>
                <a:cubicBezTo>
                  <a:pt x="7109" y="7192"/>
                  <a:pt x="7192" y="7248"/>
                  <a:pt x="7332" y="7276"/>
                </a:cubicBezTo>
                <a:lnTo>
                  <a:pt x="7332" y="8865"/>
                </a:lnTo>
                <a:cubicBezTo>
                  <a:pt x="7332" y="9339"/>
                  <a:pt x="7750" y="9757"/>
                  <a:pt x="8224" y="9757"/>
                </a:cubicBezTo>
                <a:lnTo>
                  <a:pt x="8809" y="9757"/>
                </a:lnTo>
                <a:cubicBezTo>
                  <a:pt x="9311" y="9757"/>
                  <a:pt x="9729" y="9339"/>
                  <a:pt x="9729" y="8865"/>
                </a:cubicBezTo>
                <a:lnTo>
                  <a:pt x="9729" y="7276"/>
                </a:lnTo>
                <a:cubicBezTo>
                  <a:pt x="10064" y="7137"/>
                  <a:pt x="10314" y="6830"/>
                  <a:pt x="10314" y="6412"/>
                </a:cubicBezTo>
                <a:lnTo>
                  <a:pt x="10314" y="4851"/>
                </a:lnTo>
                <a:cubicBezTo>
                  <a:pt x="10287" y="4210"/>
                  <a:pt x="9896" y="3596"/>
                  <a:pt x="9339" y="3318"/>
                </a:cubicBezTo>
                <a:cubicBezTo>
                  <a:pt x="9562" y="3095"/>
                  <a:pt x="9701" y="2788"/>
                  <a:pt x="9701" y="2481"/>
                </a:cubicBezTo>
                <a:cubicBezTo>
                  <a:pt x="9701" y="1812"/>
                  <a:pt x="9144" y="1255"/>
                  <a:pt x="8475" y="1255"/>
                </a:cubicBezTo>
                <a:cubicBezTo>
                  <a:pt x="7806" y="1255"/>
                  <a:pt x="7248" y="1812"/>
                  <a:pt x="7248" y="2481"/>
                </a:cubicBezTo>
                <a:cubicBezTo>
                  <a:pt x="7248" y="2788"/>
                  <a:pt x="7388" y="3095"/>
                  <a:pt x="7611" y="3318"/>
                </a:cubicBezTo>
                <a:cubicBezTo>
                  <a:pt x="7388" y="3429"/>
                  <a:pt x="7220" y="3569"/>
                  <a:pt x="7081" y="3736"/>
                </a:cubicBezTo>
                <a:cubicBezTo>
                  <a:pt x="6969" y="3485"/>
                  <a:pt x="6802" y="3290"/>
                  <a:pt x="6635" y="3067"/>
                </a:cubicBezTo>
                <a:cubicBezTo>
                  <a:pt x="6496" y="2927"/>
                  <a:pt x="6300" y="2788"/>
                  <a:pt x="6105" y="2677"/>
                </a:cubicBezTo>
                <a:cubicBezTo>
                  <a:pt x="6440" y="2370"/>
                  <a:pt x="6663" y="1952"/>
                  <a:pt x="6663" y="1534"/>
                </a:cubicBezTo>
                <a:cubicBezTo>
                  <a:pt x="6663" y="1116"/>
                  <a:pt x="6496" y="725"/>
                  <a:pt x="6217" y="447"/>
                </a:cubicBezTo>
                <a:cubicBezTo>
                  <a:pt x="5938" y="168"/>
                  <a:pt x="5520" y="1"/>
                  <a:pt x="513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81;p21"/>
          <p:cNvSpPr/>
          <p:nvPr/>
        </p:nvSpPr>
        <p:spPr>
          <a:xfrm>
            <a:off x="5094017" y="3481462"/>
            <a:ext cx="496177" cy="603671"/>
          </a:xfrm>
          <a:custGeom>
            <a:avLst/>
            <a:gdLst/>
            <a:ahLst/>
            <a:cxnLst/>
            <a:rect l="l" t="t" r="r" b="b"/>
            <a:pathLst>
              <a:path w="11847" h="11816" extrusionOk="0">
                <a:moveTo>
                  <a:pt x="3151" y="694"/>
                </a:moveTo>
                <a:cubicBezTo>
                  <a:pt x="3718" y="694"/>
                  <a:pt x="4159" y="1166"/>
                  <a:pt x="4159" y="1734"/>
                </a:cubicBezTo>
                <a:cubicBezTo>
                  <a:pt x="4159" y="2301"/>
                  <a:pt x="3686" y="2742"/>
                  <a:pt x="3151" y="2742"/>
                </a:cubicBezTo>
                <a:cubicBezTo>
                  <a:pt x="2584" y="2742"/>
                  <a:pt x="2111" y="2269"/>
                  <a:pt x="2111" y="1734"/>
                </a:cubicBezTo>
                <a:cubicBezTo>
                  <a:pt x="2080" y="1166"/>
                  <a:pt x="2552" y="694"/>
                  <a:pt x="3151" y="694"/>
                </a:cubicBezTo>
                <a:close/>
                <a:moveTo>
                  <a:pt x="8727" y="694"/>
                </a:moveTo>
                <a:cubicBezTo>
                  <a:pt x="9326" y="694"/>
                  <a:pt x="9767" y="1166"/>
                  <a:pt x="9767" y="1734"/>
                </a:cubicBezTo>
                <a:cubicBezTo>
                  <a:pt x="9767" y="2301"/>
                  <a:pt x="9294" y="2742"/>
                  <a:pt x="8727" y="2742"/>
                </a:cubicBezTo>
                <a:cubicBezTo>
                  <a:pt x="8128" y="2742"/>
                  <a:pt x="7719" y="2269"/>
                  <a:pt x="7719" y="1734"/>
                </a:cubicBezTo>
                <a:cubicBezTo>
                  <a:pt x="7656" y="1166"/>
                  <a:pt x="8128" y="694"/>
                  <a:pt x="8727" y="694"/>
                </a:cubicBezTo>
                <a:close/>
                <a:moveTo>
                  <a:pt x="5923" y="4852"/>
                </a:moveTo>
                <a:cubicBezTo>
                  <a:pt x="6522" y="4852"/>
                  <a:pt x="6994" y="5325"/>
                  <a:pt x="6994" y="5861"/>
                </a:cubicBezTo>
                <a:cubicBezTo>
                  <a:pt x="6994" y="6396"/>
                  <a:pt x="6522" y="6869"/>
                  <a:pt x="5923" y="6869"/>
                </a:cubicBezTo>
                <a:cubicBezTo>
                  <a:pt x="5356" y="6869"/>
                  <a:pt x="4883" y="6428"/>
                  <a:pt x="4883" y="5861"/>
                </a:cubicBezTo>
                <a:cubicBezTo>
                  <a:pt x="4883" y="5294"/>
                  <a:pt x="5356" y="4852"/>
                  <a:pt x="5923" y="4852"/>
                </a:cubicBezTo>
                <a:close/>
                <a:moveTo>
                  <a:pt x="3151" y="3466"/>
                </a:moveTo>
                <a:cubicBezTo>
                  <a:pt x="3875" y="3466"/>
                  <a:pt x="4600" y="3813"/>
                  <a:pt x="5072" y="4380"/>
                </a:cubicBezTo>
                <a:cubicBezTo>
                  <a:pt x="4537" y="4695"/>
                  <a:pt x="4159" y="5231"/>
                  <a:pt x="4159" y="5861"/>
                </a:cubicBezTo>
                <a:cubicBezTo>
                  <a:pt x="4159" y="6239"/>
                  <a:pt x="4285" y="6617"/>
                  <a:pt x="4505" y="6900"/>
                </a:cubicBezTo>
                <a:lnTo>
                  <a:pt x="693" y="6900"/>
                </a:lnTo>
                <a:lnTo>
                  <a:pt x="693" y="5892"/>
                </a:lnTo>
                <a:cubicBezTo>
                  <a:pt x="693" y="4569"/>
                  <a:pt x="1796" y="3466"/>
                  <a:pt x="3151" y="3466"/>
                </a:cubicBezTo>
                <a:close/>
                <a:moveTo>
                  <a:pt x="8696" y="3498"/>
                </a:moveTo>
                <a:cubicBezTo>
                  <a:pt x="10019" y="3498"/>
                  <a:pt x="11121" y="4600"/>
                  <a:pt x="11121" y="5955"/>
                </a:cubicBezTo>
                <a:lnTo>
                  <a:pt x="11121" y="6932"/>
                </a:lnTo>
                <a:lnTo>
                  <a:pt x="7309" y="6932"/>
                </a:lnTo>
                <a:cubicBezTo>
                  <a:pt x="7561" y="6617"/>
                  <a:pt x="7656" y="6270"/>
                  <a:pt x="7656" y="5892"/>
                </a:cubicBezTo>
                <a:cubicBezTo>
                  <a:pt x="7656" y="5262"/>
                  <a:pt x="7309" y="4726"/>
                  <a:pt x="6774" y="4411"/>
                </a:cubicBezTo>
                <a:cubicBezTo>
                  <a:pt x="7215" y="3813"/>
                  <a:pt x="7939" y="3498"/>
                  <a:pt x="8696" y="3498"/>
                </a:cubicBezTo>
                <a:close/>
                <a:moveTo>
                  <a:pt x="5923" y="7625"/>
                </a:moveTo>
                <a:cubicBezTo>
                  <a:pt x="6207" y="7625"/>
                  <a:pt x="6490" y="7656"/>
                  <a:pt x="6711" y="7751"/>
                </a:cubicBezTo>
                <a:lnTo>
                  <a:pt x="5923" y="8791"/>
                </a:lnTo>
                <a:lnTo>
                  <a:pt x="5135" y="7751"/>
                </a:lnTo>
                <a:cubicBezTo>
                  <a:pt x="5388" y="7688"/>
                  <a:pt x="5671" y="7625"/>
                  <a:pt x="5923" y="7625"/>
                </a:cubicBezTo>
                <a:close/>
                <a:moveTo>
                  <a:pt x="4505" y="8066"/>
                </a:moveTo>
                <a:lnTo>
                  <a:pt x="5577" y="9484"/>
                </a:lnTo>
                <a:lnTo>
                  <a:pt x="5577" y="11153"/>
                </a:lnTo>
                <a:lnTo>
                  <a:pt x="3497" y="11153"/>
                </a:lnTo>
                <a:lnTo>
                  <a:pt x="3497" y="10019"/>
                </a:lnTo>
                <a:cubicBezTo>
                  <a:pt x="3497" y="9200"/>
                  <a:pt x="3875" y="8507"/>
                  <a:pt x="4505" y="8066"/>
                </a:cubicBezTo>
                <a:close/>
                <a:moveTo>
                  <a:pt x="7341" y="8066"/>
                </a:moveTo>
                <a:cubicBezTo>
                  <a:pt x="7939" y="8507"/>
                  <a:pt x="8381" y="9263"/>
                  <a:pt x="8381" y="10051"/>
                </a:cubicBezTo>
                <a:lnTo>
                  <a:pt x="8381" y="11153"/>
                </a:lnTo>
                <a:lnTo>
                  <a:pt x="6301" y="11153"/>
                </a:lnTo>
                <a:lnTo>
                  <a:pt x="6301" y="9484"/>
                </a:lnTo>
                <a:lnTo>
                  <a:pt x="7341" y="8066"/>
                </a:lnTo>
                <a:close/>
                <a:moveTo>
                  <a:pt x="3088" y="1"/>
                </a:moveTo>
                <a:cubicBezTo>
                  <a:pt x="2143" y="1"/>
                  <a:pt x="1355" y="788"/>
                  <a:pt x="1355" y="1734"/>
                </a:cubicBezTo>
                <a:cubicBezTo>
                  <a:pt x="1355" y="2238"/>
                  <a:pt x="1575" y="2679"/>
                  <a:pt x="1922" y="2994"/>
                </a:cubicBezTo>
                <a:cubicBezTo>
                  <a:pt x="788" y="3466"/>
                  <a:pt x="0" y="4569"/>
                  <a:pt x="0" y="5861"/>
                </a:cubicBezTo>
                <a:lnTo>
                  <a:pt x="0" y="7247"/>
                </a:lnTo>
                <a:cubicBezTo>
                  <a:pt x="0" y="7436"/>
                  <a:pt x="158" y="7593"/>
                  <a:pt x="347" y="7593"/>
                </a:cubicBezTo>
                <a:lnTo>
                  <a:pt x="3938" y="7593"/>
                </a:lnTo>
                <a:cubicBezTo>
                  <a:pt x="3214" y="8192"/>
                  <a:pt x="2741" y="9043"/>
                  <a:pt x="2741" y="10019"/>
                </a:cubicBezTo>
                <a:lnTo>
                  <a:pt x="2741" y="11437"/>
                </a:lnTo>
                <a:cubicBezTo>
                  <a:pt x="2741" y="11658"/>
                  <a:pt x="2899" y="11815"/>
                  <a:pt x="3088" y="11815"/>
                </a:cubicBezTo>
                <a:lnTo>
                  <a:pt x="8696" y="11815"/>
                </a:lnTo>
                <a:cubicBezTo>
                  <a:pt x="8885" y="11815"/>
                  <a:pt x="9042" y="11658"/>
                  <a:pt x="9042" y="11437"/>
                </a:cubicBezTo>
                <a:lnTo>
                  <a:pt x="9042" y="10019"/>
                </a:lnTo>
                <a:cubicBezTo>
                  <a:pt x="9042" y="9043"/>
                  <a:pt x="8570" y="8192"/>
                  <a:pt x="7876" y="7593"/>
                </a:cubicBezTo>
                <a:lnTo>
                  <a:pt x="11436" y="7593"/>
                </a:lnTo>
                <a:cubicBezTo>
                  <a:pt x="11657" y="7593"/>
                  <a:pt x="11815" y="7436"/>
                  <a:pt x="11815" y="7247"/>
                </a:cubicBezTo>
                <a:lnTo>
                  <a:pt x="11815" y="5861"/>
                </a:lnTo>
                <a:cubicBezTo>
                  <a:pt x="11846" y="4600"/>
                  <a:pt x="11027" y="3466"/>
                  <a:pt x="9861" y="2994"/>
                </a:cubicBezTo>
                <a:cubicBezTo>
                  <a:pt x="10239" y="2679"/>
                  <a:pt x="10428" y="2206"/>
                  <a:pt x="10428" y="1734"/>
                </a:cubicBezTo>
                <a:cubicBezTo>
                  <a:pt x="10428" y="788"/>
                  <a:pt x="9641" y="1"/>
                  <a:pt x="8696" y="1"/>
                </a:cubicBezTo>
                <a:cubicBezTo>
                  <a:pt x="7750" y="1"/>
                  <a:pt x="6963" y="788"/>
                  <a:pt x="6963" y="1734"/>
                </a:cubicBezTo>
                <a:cubicBezTo>
                  <a:pt x="6963" y="2238"/>
                  <a:pt x="7152" y="2679"/>
                  <a:pt x="7498" y="2994"/>
                </a:cubicBezTo>
                <a:cubicBezTo>
                  <a:pt x="6931" y="3214"/>
                  <a:pt x="6396" y="3624"/>
                  <a:pt x="6049" y="4159"/>
                </a:cubicBezTo>
                <a:lnTo>
                  <a:pt x="5734" y="4159"/>
                </a:lnTo>
                <a:cubicBezTo>
                  <a:pt x="5388" y="3655"/>
                  <a:pt x="4883" y="3214"/>
                  <a:pt x="4285" y="2994"/>
                </a:cubicBezTo>
                <a:cubicBezTo>
                  <a:pt x="4631" y="2679"/>
                  <a:pt x="4820" y="2238"/>
                  <a:pt x="4820" y="1734"/>
                </a:cubicBezTo>
                <a:cubicBezTo>
                  <a:pt x="4820" y="788"/>
                  <a:pt x="4033" y="1"/>
                  <a:pt x="308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Rettangolo 20"/>
          <p:cNvSpPr/>
          <p:nvPr/>
        </p:nvSpPr>
        <p:spPr>
          <a:xfrm>
            <a:off x="5590194" y="5266391"/>
            <a:ext cx="175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600"/>
              </a:spcAft>
            </a:pPr>
            <a:r>
              <a:rPr lang="it-IT" b="1" dirty="0" smtClean="0">
                <a:solidFill>
                  <a:srgbClr val="000000"/>
                </a:solidFill>
                <a:latin typeface="Baskerville"/>
                <a:cs typeface="Baskerville"/>
              </a:rPr>
              <a:t>LABORATORI</a:t>
            </a:r>
            <a:endParaRPr lang="es" b="1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sp>
        <p:nvSpPr>
          <p:cNvPr id="32" name="Google Shape;198;p21"/>
          <p:cNvSpPr/>
          <p:nvPr/>
        </p:nvSpPr>
        <p:spPr>
          <a:xfrm>
            <a:off x="2340048" y="3517605"/>
            <a:ext cx="410969" cy="561736"/>
          </a:xfrm>
          <a:custGeom>
            <a:avLst/>
            <a:gdLst/>
            <a:ahLst/>
            <a:cxnLst/>
            <a:rect l="l" t="t" r="r" b="b"/>
            <a:pathLst>
              <a:path w="12635" h="12760" extrusionOk="0">
                <a:moveTo>
                  <a:pt x="9169" y="788"/>
                </a:moveTo>
                <a:lnTo>
                  <a:pt x="9169" y="1607"/>
                </a:lnTo>
                <a:lnTo>
                  <a:pt x="3403" y="1607"/>
                </a:lnTo>
                <a:lnTo>
                  <a:pt x="3403" y="788"/>
                </a:lnTo>
                <a:close/>
                <a:moveTo>
                  <a:pt x="1734" y="9074"/>
                </a:moveTo>
                <a:lnTo>
                  <a:pt x="1734" y="11815"/>
                </a:lnTo>
                <a:lnTo>
                  <a:pt x="788" y="11815"/>
                </a:lnTo>
                <a:lnTo>
                  <a:pt x="788" y="9074"/>
                </a:lnTo>
                <a:close/>
                <a:moveTo>
                  <a:pt x="5861" y="9074"/>
                </a:moveTo>
                <a:lnTo>
                  <a:pt x="5861" y="11815"/>
                </a:lnTo>
                <a:lnTo>
                  <a:pt x="4223" y="11815"/>
                </a:lnTo>
                <a:lnTo>
                  <a:pt x="4223" y="9074"/>
                </a:lnTo>
                <a:close/>
                <a:moveTo>
                  <a:pt x="8350" y="9074"/>
                </a:moveTo>
                <a:lnTo>
                  <a:pt x="8350" y="11815"/>
                </a:lnTo>
                <a:lnTo>
                  <a:pt x="6711" y="11815"/>
                </a:lnTo>
                <a:lnTo>
                  <a:pt x="6711" y="9074"/>
                </a:lnTo>
                <a:close/>
                <a:moveTo>
                  <a:pt x="10051" y="2458"/>
                </a:moveTo>
                <a:lnTo>
                  <a:pt x="10051" y="11815"/>
                </a:lnTo>
                <a:lnTo>
                  <a:pt x="9169" y="11815"/>
                </a:lnTo>
                <a:lnTo>
                  <a:pt x="9169" y="8664"/>
                </a:lnTo>
                <a:cubicBezTo>
                  <a:pt x="9169" y="8444"/>
                  <a:pt x="8980" y="8223"/>
                  <a:pt x="8791" y="8223"/>
                </a:cubicBezTo>
                <a:lnTo>
                  <a:pt x="3813" y="8223"/>
                </a:lnTo>
                <a:cubicBezTo>
                  <a:pt x="3592" y="8223"/>
                  <a:pt x="3435" y="8444"/>
                  <a:pt x="3435" y="8664"/>
                </a:cubicBezTo>
                <a:lnTo>
                  <a:pt x="3435" y="11815"/>
                </a:lnTo>
                <a:lnTo>
                  <a:pt x="2616" y="11815"/>
                </a:lnTo>
                <a:lnTo>
                  <a:pt x="2616" y="2458"/>
                </a:lnTo>
                <a:close/>
                <a:moveTo>
                  <a:pt x="11815" y="9074"/>
                </a:moveTo>
                <a:lnTo>
                  <a:pt x="11815" y="11815"/>
                </a:lnTo>
                <a:lnTo>
                  <a:pt x="10839" y="11815"/>
                </a:lnTo>
                <a:lnTo>
                  <a:pt x="10839" y="9074"/>
                </a:lnTo>
                <a:close/>
                <a:moveTo>
                  <a:pt x="2994" y="0"/>
                </a:moveTo>
                <a:cubicBezTo>
                  <a:pt x="2773" y="0"/>
                  <a:pt x="2616" y="190"/>
                  <a:pt x="2616" y="410"/>
                </a:cubicBezTo>
                <a:lnTo>
                  <a:pt x="2616" y="1670"/>
                </a:lnTo>
                <a:lnTo>
                  <a:pt x="2206" y="1670"/>
                </a:lnTo>
                <a:cubicBezTo>
                  <a:pt x="1986" y="1670"/>
                  <a:pt x="1765" y="1859"/>
                  <a:pt x="1765" y="2080"/>
                </a:cubicBezTo>
                <a:lnTo>
                  <a:pt x="1765" y="8318"/>
                </a:lnTo>
                <a:lnTo>
                  <a:pt x="410" y="8318"/>
                </a:lnTo>
                <a:cubicBezTo>
                  <a:pt x="158" y="8318"/>
                  <a:pt x="1" y="8507"/>
                  <a:pt x="1" y="8727"/>
                </a:cubicBezTo>
                <a:lnTo>
                  <a:pt x="1" y="12319"/>
                </a:lnTo>
                <a:cubicBezTo>
                  <a:pt x="1" y="12571"/>
                  <a:pt x="190" y="12760"/>
                  <a:pt x="410" y="12760"/>
                </a:cubicBezTo>
                <a:lnTo>
                  <a:pt x="12256" y="12760"/>
                </a:lnTo>
                <a:cubicBezTo>
                  <a:pt x="12477" y="12760"/>
                  <a:pt x="12634" y="12571"/>
                  <a:pt x="12634" y="12319"/>
                </a:cubicBezTo>
                <a:lnTo>
                  <a:pt x="12634" y="8664"/>
                </a:lnTo>
                <a:cubicBezTo>
                  <a:pt x="12634" y="8444"/>
                  <a:pt x="12445" y="8223"/>
                  <a:pt x="12225" y="8223"/>
                </a:cubicBezTo>
                <a:lnTo>
                  <a:pt x="10839" y="8223"/>
                </a:lnTo>
                <a:lnTo>
                  <a:pt x="10839" y="2017"/>
                </a:lnTo>
                <a:cubicBezTo>
                  <a:pt x="10839" y="1765"/>
                  <a:pt x="10650" y="1576"/>
                  <a:pt x="10429" y="1576"/>
                </a:cubicBezTo>
                <a:lnTo>
                  <a:pt x="10019" y="1576"/>
                </a:lnTo>
                <a:lnTo>
                  <a:pt x="10019" y="410"/>
                </a:lnTo>
                <a:cubicBezTo>
                  <a:pt x="10019" y="158"/>
                  <a:pt x="9799" y="0"/>
                  <a:pt x="96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Rettangolo 21"/>
          <p:cNvSpPr/>
          <p:nvPr/>
        </p:nvSpPr>
        <p:spPr>
          <a:xfrm>
            <a:off x="471755" y="3264044"/>
            <a:ext cx="1536862" cy="27802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600"/>
              </a:spcAft>
            </a:pPr>
            <a:r>
              <a:rPr lang="it-IT" b="1" dirty="0" smtClean="0">
                <a:solidFill>
                  <a:srgbClr val="000000"/>
                </a:solidFill>
                <a:latin typeface="Baskerville"/>
                <a:cs typeface="Baskerville"/>
              </a:rPr>
              <a:t>TIROCINIO</a:t>
            </a:r>
          </a:p>
          <a:p>
            <a:pPr lvl="0">
              <a:spcAft>
                <a:spcPts val="1600"/>
              </a:spcAft>
            </a:pPr>
            <a:r>
              <a:rPr lang="it-IT" dirty="0" smtClean="0">
                <a:solidFill>
                  <a:srgbClr val="000000"/>
                </a:solidFill>
              </a:rPr>
              <a:t>. </a:t>
            </a:r>
            <a:r>
              <a:rPr lang="it-IT" dirty="0" smtClean="0">
                <a:solidFill>
                  <a:srgbClr val="000000"/>
                </a:solidFill>
                <a:latin typeface="Baskerville"/>
                <a:cs typeface="Baskerville"/>
              </a:rPr>
              <a:t>Scuole</a:t>
            </a:r>
          </a:p>
          <a:p>
            <a:pPr lvl="0">
              <a:spcAft>
                <a:spcPts val="1600"/>
              </a:spcAft>
            </a:pPr>
            <a:r>
              <a:rPr lang="it-IT" dirty="0" smtClean="0">
                <a:solidFill>
                  <a:srgbClr val="000000"/>
                </a:solidFill>
                <a:latin typeface="Baskerville"/>
                <a:cs typeface="Baskerville"/>
              </a:rPr>
              <a:t>. Ospedali</a:t>
            </a:r>
            <a:endParaRPr lang="it-IT" dirty="0">
              <a:solidFill>
                <a:srgbClr val="000000"/>
              </a:solidFill>
              <a:latin typeface="Baskerville"/>
              <a:cs typeface="Baskerville"/>
            </a:endParaRPr>
          </a:p>
          <a:p>
            <a:pPr lvl="0">
              <a:spcAft>
                <a:spcPts val="1600"/>
              </a:spcAft>
            </a:pPr>
            <a:r>
              <a:rPr lang="it-IT" dirty="0" smtClean="0">
                <a:solidFill>
                  <a:srgbClr val="000000"/>
                </a:solidFill>
                <a:latin typeface="Baskerville"/>
                <a:cs typeface="Baskerville"/>
              </a:rPr>
              <a:t>. RSA</a:t>
            </a:r>
          </a:p>
          <a:p>
            <a:pPr lvl="0">
              <a:spcAft>
                <a:spcPts val="1600"/>
              </a:spcAft>
            </a:pPr>
            <a:r>
              <a:rPr lang="it-IT" dirty="0" smtClean="0">
                <a:solidFill>
                  <a:srgbClr val="000000"/>
                </a:solidFill>
                <a:latin typeface="Baskerville"/>
                <a:cs typeface="Baskerville"/>
              </a:rPr>
              <a:t>. Ambulatori</a:t>
            </a:r>
          </a:p>
          <a:p>
            <a:pPr lvl="0">
              <a:spcAft>
                <a:spcPts val="1600"/>
              </a:spcAft>
            </a:pPr>
            <a:r>
              <a:rPr lang="it-IT" dirty="0" smtClean="0">
                <a:solidFill>
                  <a:srgbClr val="000000"/>
                </a:solidFill>
                <a:latin typeface="Baskerville"/>
                <a:cs typeface="Baskerville"/>
              </a:rPr>
              <a:t>. Associazioni</a:t>
            </a:r>
          </a:p>
        </p:txBody>
      </p:sp>
      <p:grpSp>
        <p:nvGrpSpPr>
          <p:cNvPr id="34" name="Google Shape;7070;p58"/>
          <p:cNvGrpSpPr/>
          <p:nvPr/>
        </p:nvGrpSpPr>
        <p:grpSpPr>
          <a:xfrm>
            <a:off x="2653152" y="5202605"/>
            <a:ext cx="541778" cy="503963"/>
            <a:chOff x="-27580363" y="1980843"/>
            <a:chExt cx="260725" cy="295400"/>
          </a:xfrm>
        </p:grpSpPr>
        <p:sp>
          <p:nvSpPr>
            <p:cNvPr id="35" name="Google Shape;7071;p58"/>
            <p:cNvSpPr/>
            <p:nvPr/>
          </p:nvSpPr>
          <p:spPr>
            <a:xfrm>
              <a:off x="-27580363" y="1980843"/>
              <a:ext cx="260725" cy="295400"/>
            </a:xfrm>
            <a:custGeom>
              <a:avLst/>
              <a:gdLst/>
              <a:ahLst/>
              <a:cxnLst/>
              <a:rect l="l" t="t" r="r" b="b"/>
              <a:pathLst>
                <a:path w="10429" h="11816" extrusionOk="0">
                  <a:moveTo>
                    <a:pt x="1072" y="3561"/>
                  </a:moveTo>
                  <a:cubicBezTo>
                    <a:pt x="1261" y="3561"/>
                    <a:pt x="1418" y="3718"/>
                    <a:pt x="1418" y="3907"/>
                  </a:cubicBezTo>
                  <a:lnTo>
                    <a:pt x="1418" y="4916"/>
                  </a:lnTo>
                  <a:lnTo>
                    <a:pt x="694" y="4916"/>
                  </a:lnTo>
                  <a:lnTo>
                    <a:pt x="694" y="3907"/>
                  </a:lnTo>
                  <a:cubicBezTo>
                    <a:pt x="694" y="3718"/>
                    <a:pt x="851" y="3561"/>
                    <a:pt x="1072" y="3561"/>
                  </a:cubicBezTo>
                  <a:close/>
                  <a:moveTo>
                    <a:pt x="5230" y="3561"/>
                  </a:moveTo>
                  <a:cubicBezTo>
                    <a:pt x="5419" y="3561"/>
                    <a:pt x="5577" y="3718"/>
                    <a:pt x="5577" y="3907"/>
                  </a:cubicBezTo>
                  <a:lnTo>
                    <a:pt x="5577" y="4916"/>
                  </a:lnTo>
                  <a:lnTo>
                    <a:pt x="4884" y="4916"/>
                  </a:lnTo>
                  <a:lnTo>
                    <a:pt x="4884" y="3907"/>
                  </a:lnTo>
                  <a:cubicBezTo>
                    <a:pt x="4884" y="3718"/>
                    <a:pt x="5041" y="3561"/>
                    <a:pt x="5230" y="3561"/>
                  </a:cubicBezTo>
                  <a:close/>
                  <a:moveTo>
                    <a:pt x="8696" y="4348"/>
                  </a:moveTo>
                  <a:cubicBezTo>
                    <a:pt x="9294" y="4348"/>
                    <a:pt x="9736" y="4821"/>
                    <a:pt x="9736" y="5357"/>
                  </a:cubicBezTo>
                  <a:cubicBezTo>
                    <a:pt x="9736" y="5924"/>
                    <a:pt x="9263" y="6396"/>
                    <a:pt x="8696" y="6396"/>
                  </a:cubicBezTo>
                  <a:cubicBezTo>
                    <a:pt x="8097" y="6396"/>
                    <a:pt x="7688" y="5924"/>
                    <a:pt x="7688" y="5357"/>
                  </a:cubicBezTo>
                  <a:cubicBezTo>
                    <a:pt x="7688" y="4821"/>
                    <a:pt x="8160" y="4348"/>
                    <a:pt x="8696" y="4348"/>
                  </a:cubicBezTo>
                  <a:close/>
                  <a:moveTo>
                    <a:pt x="5482" y="5609"/>
                  </a:moveTo>
                  <a:cubicBezTo>
                    <a:pt x="5388" y="6176"/>
                    <a:pt x="5073" y="6774"/>
                    <a:pt x="4569" y="7121"/>
                  </a:cubicBezTo>
                  <a:cubicBezTo>
                    <a:pt x="4120" y="7475"/>
                    <a:pt x="3582" y="7653"/>
                    <a:pt x="3036" y="7653"/>
                  </a:cubicBezTo>
                  <a:cubicBezTo>
                    <a:pt x="2854" y="7653"/>
                    <a:pt x="2671" y="7633"/>
                    <a:pt x="2489" y="7593"/>
                  </a:cubicBezTo>
                  <a:cubicBezTo>
                    <a:pt x="1639" y="7404"/>
                    <a:pt x="946" y="6617"/>
                    <a:pt x="757" y="5640"/>
                  </a:cubicBezTo>
                  <a:lnTo>
                    <a:pt x="1418" y="5640"/>
                  </a:lnTo>
                  <a:cubicBezTo>
                    <a:pt x="1481" y="5955"/>
                    <a:pt x="1639" y="6270"/>
                    <a:pt x="1891" y="6491"/>
                  </a:cubicBezTo>
                  <a:cubicBezTo>
                    <a:pt x="2206" y="6806"/>
                    <a:pt x="2647" y="7026"/>
                    <a:pt x="3119" y="7026"/>
                  </a:cubicBezTo>
                  <a:cubicBezTo>
                    <a:pt x="3183" y="7026"/>
                    <a:pt x="3309" y="7026"/>
                    <a:pt x="3372" y="6963"/>
                  </a:cubicBezTo>
                  <a:cubicBezTo>
                    <a:pt x="4096" y="6837"/>
                    <a:pt x="4600" y="6302"/>
                    <a:pt x="4758" y="5609"/>
                  </a:cubicBezTo>
                  <a:close/>
                  <a:moveTo>
                    <a:pt x="2426" y="1"/>
                  </a:moveTo>
                  <a:cubicBezTo>
                    <a:pt x="2237" y="1"/>
                    <a:pt x="2080" y="158"/>
                    <a:pt x="2080" y="347"/>
                  </a:cubicBezTo>
                  <a:lnTo>
                    <a:pt x="2080" y="725"/>
                  </a:lnTo>
                  <a:lnTo>
                    <a:pt x="1733" y="725"/>
                  </a:lnTo>
                  <a:cubicBezTo>
                    <a:pt x="1135" y="725"/>
                    <a:pt x="694" y="1198"/>
                    <a:pt x="694" y="1734"/>
                  </a:cubicBezTo>
                  <a:lnTo>
                    <a:pt x="694" y="2836"/>
                  </a:lnTo>
                  <a:cubicBezTo>
                    <a:pt x="316" y="2994"/>
                    <a:pt x="1" y="3340"/>
                    <a:pt x="1" y="3813"/>
                  </a:cubicBezTo>
                  <a:lnTo>
                    <a:pt x="1" y="5073"/>
                  </a:lnTo>
                  <a:lnTo>
                    <a:pt x="1" y="5231"/>
                  </a:lnTo>
                  <a:cubicBezTo>
                    <a:pt x="32" y="5924"/>
                    <a:pt x="284" y="6554"/>
                    <a:pt x="662" y="7058"/>
                  </a:cubicBezTo>
                  <a:cubicBezTo>
                    <a:pt x="1103" y="7656"/>
                    <a:pt x="1702" y="8035"/>
                    <a:pt x="2395" y="8224"/>
                  </a:cubicBezTo>
                  <a:cubicBezTo>
                    <a:pt x="2521" y="8287"/>
                    <a:pt x="2678" y="8287"/>
                    <a:pt x="2804" y="8318"/>
                  </a:cubicBezTo>
                  <a:lnTo>
                    <a:pt x="2804" y="8696"/>
                  </a:lnTo>
                  <a:cubicBezTo>
                    <a:pt x="2804" y="10429"/>
                    <a:pt x="4222" y="11815"/>
                    <a:pt x="5892" y="11815"/>
                  </a:cubicBezTo>
                  <a:cubicBezTo>
                    <a:pt x="7625" y="11815"/>
                    <a:pt x="9011" y="10397"/>
                    <a:pt x="9011" y="8696"/>
                  </a:cubicBezTo>
                  <a:lnTo>
                    <a:pt x="9011" y="6932"/>
                  </a:lnTo>
                  <a:cubicBezTo>
                    <a:pt x="9830" y="6837"/>
                    <a:pt x="10429" y="6176"/>
                    <a:pt x="10429" y="5325"/>
                  </a:cubicBezTo>
                  <a:cubicBezTo>
                    <a:pt x="10429" y="4380"/>
                    <a:pt x="9641" y="3592"/>
                    <a:pt x="8696" y="3592"/>
                  </a:cubicBezTo>
                  <a:cubicBezTo>
                    <a:pt x="7751" y="3592"/>
                    <a:pt x="6963" y="4380"/>
                    <a:pt x="6963" y="5325"/>
                  </a:cubicBezTo>
                  <a:cubicBezTo>
                    <a:pt x="6963" y="6144"/>
                    <a:pt x="7562" y="6837"/>
                    <a:pt x="8349" y="7026"/>
                  </a:cubicBezTo>
                  <a:lnTo>
                    <a:pt x="8349" y="8791"/>
                  </a:lnTo>
                  <a:cubicBezTo>
                    <a:pt x="8349" y="10114"/>
                    <a:pt x="7247" y="11216"/>
                    <a:pt x="5892" y="11216"/>
                  </a:cubicBezTo>
                  <a:cubicBezTo>
                    <a:pt x="4569" y="11216"/>
                    <a:pt x="3466" y="10114"/>
                    <a:pt x="3466" y="8791"/>
                  </a:cubicBezTo>
                  <a:lnTo>
                    <a:pt x="3466" y="8350"/>
                  </a:lnTo>
                  <a:cubicBezTo>
                    <a:pt x="4065" y="8287"/>
                    <a:pt x="4600" y="8066"/>
                    <a:pt x="5073" y="7688"/>
                  </a:cubicBezTo>
                  <a:cubicBezTo>
                    <a:pt x="5829" y="7089"/>
                    <a:pt x="6270" y="6176"/>
                    <a:pt x="6270" y="5231"/>
                  </a:cubicBezTo>
                  <a:lnTo>
                    <a:pt x="6270" y="3876"/>
                  </a:lnTo>
                  <a:cubicBezTo>
                    <a:pt x="6270" y="3435"/>
                    <a:pt x="5986" y="3025"/>
                    <a:pt x="5545" y="2868"/>
                  </a:cubicBezTo>
                  <a:lnTo>
                    <a:pt x="5545" y="1765"/>
                  </a:lnTo>
                  <a:cubicBezTo>
                    <a:pt x="5545" y="1198"/>
                    <a:pt x="5073" y="757"/>
                    <a:pt x="4537" y="757"/>
                  </a:cubicBezTo>
                  <a:lnTo>
                    <a:pt x="4159" y="757"/>
                  </a:lnTo>
                  <a:lnTo>
                    <a:pt x="4159" y="410"/>
                  </a:lnTo>
                  <a:cubicBezTo>
                    <a:pt x="4159" y="190"/>
                    <a:pt x="4002" y="32"/>
                    <a:pt x="3813" y="32"/>
                  </a:cubicBezTo>
                  <a:cubicBezTo>
                    <a:pt x="3624" y="32"/>
                    <a:pt x="3466" y="190"/>
                    <a:pt x="3466" y="410"/>
                  </a:cubicBezTo>
                  <a:lnTo>
                    <a:pt x="3466" y="1765"/>
                  </a:lnTo>
                  <a:cubicBezTo>
                    <a:pt x="3466" y="1986"/>
                    <a:pt x="3624" y="2143"/>
                    <a:pt x="3813" y="2143"/>
                  </a:cubicBezTo>
                  <a:cubicBezTo>
                    <a:pt x="4002" y="2143"/>
                    <a:pt x="4159" y="1986"/>
                    <a:pt x="4159" y="1765"/>
                  </a:cubicBezTo>
                  <a:lnTo>
                    <a:pt x="4159" y="1418"/>
                  </a:lnTo>
                  <a:lnTo>
                    <a:pt x="4537" y="1418"/>
                  </a:lnTo>
                  <a:cubicBezTo>
                    <a:pt x="4726" y="1418"/>
                    <a:pt x="4884" y="1576"/>
                    <a:pt x="4884" y="1765"/>
                  </a:cubicBezTo>
                  <a:lnTo>
                    <a:pt x="4884" y="2868"/>
                  </a:lnTo>
                  <a:cubicBezTo>
                    <a:pt x="4474" y="3025"/>
                    <a:pt x="4159" y="3403"/>
                    <a:pt x="4159" y="3876"/>
                  </a:cubicBezTo>
                  <a:lnTo>
                    <a:pt x="4159" y="5168"/>
                  </a:lnTo>
                  <a:cubicBezTo>
                    <a:pt x="4159" y="5703"/>
                    <a:pt x="3813" y="6176"/>
                    <a:pt x="3309" y="6270"/>
                  </a:cubicBezTo>
                  <a:lnTo>
                    <a:pt x="3151" y="6270"/>
                  </a:lnTo>
                  <a:cubicBezTo>
                    <a:pt x="2867" y="6270"/>
                    <a:pt x="2584" y="6144"/>
                    <a:pt x="2395" y="5955"/>
                  </a:cubicBezTo>
                  <a:cubicBezTo>
                    <a:pt x="2206" y="5766"/>
                    <a:pt x="2080" y="5483"/>
                    <a:pt x="2080" y="5199"/>
                  </a:cubicBezTo>
                  <a:lnTo>
                    <a:pt x="2080" y="3813"/>
                  </a:lnTo>
                  <a:cubicBezTo>
                    <a:pt x="2080" y="3403"/>
                    <a:pt x="1796" y="2994"/>
                    <a:pt x="1387" y="2836"/>
                  </a:cubicBezTo>
                  <a:lnTo>
                    <a:pt x="1387" y="1734"/>
                  </a:lnTo>
                  <a:cubicBezTo>
                    <a:pt x="1387" y="1545"/>
                    <a:pt x="1544" y="1387"/>
                    <a:pt x="1733" y="1387"/>
                  </a:cubicBezTo>
                  <a:lnTo>
                    <a:pt x="2080" y="1387"/>
                  </a:lnTo>
                  <a:lnTo>
                    <a:pt x="2080" y="1734"/>
                  </a:lnTo>
                  <a:cubicBezTo>
                    <a:pt x="2080" y="1923"/>
                    <a:pt x="2237" y="2080"/>
                    <a:pt x="2426" y="2080"/>
                  </a:cubicBezTo>
                  <a:cubicBezTo>
                    <a:pt x="2647" y="2080"/>
                    <a:pt x="2804" y="1923"/>
                    <a:pt x="2804" y="1734"/>
                  </a:cubicBezTo>
                  <a:lnTo>
                    <a:pt x="2804" y="347"/>
                  </a:lnTo>
                  <a:cubicBezTo>
                    <a:pt x="2804" y="158"/>
                    <a:pt x="2647" y="1"/>
                    <a:pt x="2426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36" name="Google Shape;7072;p58"/>
            <p:cNvSpPr/>
            <p:nvPr/>
          </p:nvSpPr>
          <p:spPr>
            <a:xfrm>
              <a:off x="-27502000" y="208445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693" y="536"/>
                    <a:pt x="693" y="347"/>
                  </a:cubicBez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Rettangolo 30"/>
          <p:cNvSpPr/>
          <p:nvPr/>
        </p:nvSpPr>
        <p:spPr>
          <a:xfrm>
            <a:off x="1203" y="6460919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Baskerville"/>
                <a:cs typeface="Baskerville"/>
              </a:rPr>
              <a:t>Dott.ssa A.M.R. Aragno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991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30534" y="1094927"/>
            <a:ext cx="7617689" cy="1827443"/>
          </a:xfrm>
        </p:spPr>
        <p:txBody>
          <a:bodyPr/>
          <a:lstStyle/>
          <a:p>
            <a:pPr marL="285750" indent="-285750" algn="l" defTabSz="457200">
              <a:spcAft>
                <a:spcPts val="1600"/>
              </a:spcAft>
            </a:pPr>
            <a:r>
              <a:rPr lang="it-IT" sz="2800" kern="1200" dirty="0" smtClean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  <a:t>   - EMPATIA </a:t>
            </a:r>
            <a:r>
              <a:rPr lang="it-IT" sz="2800" kern="1200" dirty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  <a:t/>
            </a:r>
            <a:br>
              <a:rPr lang="it-IT" sz="2800" kern="1200" dirty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</a:br>
            <a:r>
              <a:rPr lang="it-IT" sz="2800" kern="1200" dirty="0" smtClean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  <a:t>- PREDISPOSIZIONE </a:t>
            </a:r>
            <a:r>
              <a:rPr lang="it-IT" sz="2800" kern="1200" dirty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  <a:t>ALLA RELAZIONE</a:t>
            </a:r>
            <a:br>
              <a:rPr lang="it-IT" sz="2800" kern="1200" dirty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</a:br>
            <a:r>
              <a:rPr lang="it-IT" sz="2800" kern="1200" dirty="0" smtClean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  <a:t>- CAPACITA</a:t>
            </a:r>
            <a:r>
              <a:rPr lang="it-IT" sz="2800" kern="1200" dirty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  <a:t>’ COMUNICATIVA </a:t>
            </a:r>
            <a:br>
              <a:rPr lang="it-IT" sz="2800" kern="1200" dirty="0">
                <a:solidFill>
                  <a:srgbClr val="000000"/>
                </a:solidFill>
                <a:latin typeface="Baskerville"/>
                <a:ea typeface="+mn-ea"/>
                <a:cs typeface="Baskerville"/>
              </a:rPr>
            </a:br>
            <a:endParaRPr lang="it-IT" sz="2800" dirty="0">
              <a:latin typeface="Baskerville"/>
              <a:cs typeface="Baskerville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ottotitolo 3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ottotitolo 4"/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ottotitolo 5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0739" y="2922370"/>
            <a:ext cx="5689504" cy="2817999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0" y="6488668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000000"/>
                </a:solidFill>
                <a:latin typeface="Baskerville"/>
                <a:cs typeface="Baskerville"/>
              </a:rPr>
              <a:t>Dott.ssa A.M.R. Aragno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8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1563" y="760410"/>
            <a:ext cx="82040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Tx/>
              <a:buChar char="-"/>
            </a:pPr>
            <a:r>
              <a:rPr lang="it-IT" sz="2800" kern="0" dirty="0" smtClean="0">
                <a:solidFill>
                  <a:srgbClr val="000000"/>
                </a:solidFill>
                <a:latin typeface="Baskerville"/>
                <a:ea typeface="Saira ExtraCondensed SemiBold"/>
                <a:cs typeface="Baskerville"/>
                <a:sym typeface="Saira ExtraCondensed SemiBold"/>
              </a:rPr>
              <a:t>CREATIVITA</a:t>
            </a:r>
            <a:r>
              <a:rPr lang="it-IT" sz="2800" kern="0" dirty="0">
                <a:solidFill>
                  <a:srgbClr val="000000"/>
                </a:solidFill>
                <a:latin typeface="Baskerville"/>
                <a:ea typeface="Saira ExtraCondensed SemiBold"/>
                <a:cs typeface="Baskerville"/>
                <a:sym typeface="Saira ExtraCondensed SemiBold"/>
              </a:rPr>
              <a:t>’  </a:t>
            </a:r>
          </a:p>
          <a:p>
            <a:pPr marL="457200" lvl="0" indent="-457200">
              <a:buFontTx/>
              <a:buChar char="-"/>
            </a:pPr>
            <a:r>
              <a:rPr lang="it-IT" sz="2800" kern="0" dirty="0" smtClean="0">
                <a:solidFill>
                  <a:srgbClr val="000000"/>
                </a:solidFill>
                <a:latin typeface="Baskerville"/>
                <a:ea typeface="Saira ExtraCondensed SemiBold"/>
                <a:cs typeface="Baskerville"/>
                <a:sym typeface="Saira ExtraCondensed SemiBold"/>
              </a:rPr>
              <a:t>INVENTIVA</a:t>
            </a:r>
          </a:p>
          <a:p>
            <a:pPr lvl="0"/>
            <a:r>
              <a:rPr lang="it-IT" sz="2800" kern="0" dirty="0" smtClean="0">
                <a:solidFill>
                  <a:srgbClr val="000000"/>
                </a:solidFill>
                <a:latin typeface="Baskerville"/>
                <a:ea typeface="Saira ExtraCondensed SemiBold"/>
                <a:cs typeface="Baskerville"/>
                <a:sym typeface="Saira ExtraCondensed SemiBold"/>
              </a:rPr>
              <a:t>-    CAPACITA</a:t>
            </a:r>
            <a:r>
              <a:rPr lang="it-IT" sz="2800" kern="0" dirty="0">
                <a:solidFill>
                  <a:srgbClr val="000000"/>
                </a:solidFill>
                <a:latin typeface="Baskerville"/>
                <a:ea typeface="Saira ExtraCondensed SemiBold"/>
                <a:cs typeface="Baskerville"/>
                <a:sym typeface="Saira ExtraCondensed SemiBold"/>
              </a:rPr>
              <a:t>’ DI RISOLVERE I PROBLEMI</a:t>
            </a:r>
            <a:endParaRPr lang="it-IT" sz="2800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pic>
        <p:nvPicPr>
          <p:cNvPr id="8" name="Google Shape;1243;p31"/>
          <p:cNvPicPr preferRelativeResize="0"/>
          <p:nvPr/>
        </p:nvPicPr>
        <p:blipFill rotWithShape="1">
          <a:blip r:embed="rId2">
            <a:alphaModFix/>
          </a:blip>
          <a:srcRect l="27544" r="16196"/>
          <a:stretch/>
        </p:blipFill>
        <p:spPr>
          <a:xfrm>
            <a:off x="715942" y="2458515"/>
            <a:ext cx="3163464" cy="405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287;p31"/>
          <p:cNvSpPr/>
          <p:nvPr/>
        </p:nvSpPr>
        <p:spPr>
          <a:xfrm>
            <a:off x="4359532" y="2414959"/>
            <a:ext cx="2837120" cy="2029704"/>
          </a:xfrm>
          <a:custGeom>
            <a:avLst/>
            <a:gdLst/>
            <a:ahLst/>
            <a:cxnLst/>
            <a:rect l="l" t="t" r="r" b="b"/>
            <a:pathLst>
              <a:path w="32357" h="24863" extrusionOk="0">
                <a:moveTo>
                  <a:pt x="17644" y="1980"/>
                </a:moveTo>
                <a:cubicBezTo>
                  <a:pt x="17644" y="2106"/>
                  <a:pt x="17644" y="2206"/>
                  <a:pt x="17745" y="2206"/>
                </a:cubicBezTo>
                <a:lnTo>
                  <a:pt x="17544" y="2206"/>
                </a:lnTo>
                <a:lnTo>
                  <a:pt x="17544" y="1980"/>
                </a:lnTo>
                <a:close/>
                <a:moveTo>
                  <a:pt x="16291" y="3359"/>
                </a:moveTo>
                <a:lnTo>
                  <a:pt x="16291" y="3459"/>
                </a:lnTo>
                <a:lnTo>
                  <a:pt x="16166" y="3459"/>
                </a:lnTo>
                <a:lnTo>
                  <a:pt x="16291" y="3359"/>
                </a:lnTo>
                <a:close/>
                <a:moveTo>
                  <a:pt x="2807" y="10978"/>
                </a:moveTo>
                <a:lnTo>
                  <a:pt x="2807" y="11178"/>
                </a:lnTo>
                <a:lnTo>
                  <a:pt x="2507" y="11178"/>
                </a:lnTo>
                <a:lnTo>
                  <a:pt x="2507" y="10978"/>
                </a:lnTo>
                <a:close/>
                <a:moveTo>
                  <a:pt x="4487" y="12331"/>
                </a:moveTo>
                <a:lnTo>
                  <a:pt x="4487" y="12432"/>
                </a:lnTo>
                <a:cubicBezTo>
                  <a:pt x="4386" y="12432"/>
                  <a:pt x="4261" y="12331"/>
                  <a:pt x="4261" y="12331"/>
                </a:cubicBezTo>
                <a:close/>
                <a:moveTo>
                  <a:pt x="26817" y="12331"/>
                </a:moveTo>
                <a:cubicBezTo>
                  <a:pt x="27043" y="12432"/>
                  <a:pt x="27143" y="12632"/>
                  <a:pt x="27344" y="12757"/>
                </a:cubicBezTo>
                <a:cubicBezTo>
                  <a:pt x="27043" y="12632"/>
                  <a:pt x="26817" y="12632"/>
                  <a:pt x="26517" y="12632"/>
                </a:cubicBezTo>
                <a:cubicBezTo>
                  <a:pt x="26617" y="12532"/>
                  <a:pt x="26717" y="12432"/>
                  <a:pt x="26817" y="12331"/>
                </a:cubicBezTo>
                <a:close/>
                <a:moveTo>
                  <a:pt x="27670" y="12958"/>
                </a:moveTo>
                <a:cubicBezTo>
                  <a:pt x="27770" y="12958"/>
                  <a:pt x="27870" y="13058"/>
                  <a:pt x="27970" y="13058"/>
                </a:cubicBezTo>
                <a:lnTo>
                  <a:pt x="27670" y="13058"/>
                </a:lnTo>
                <a:lnTo>
                  <a:pt x="27670" y="12958"/>
                </a:lnTo>
                <a:close/>
                <a:moveTo>
                  <a:pt x="28196" y="12532"/>
                </a:moveTo>
                <a:cubicBezTo>
                  <a:pt x="28597" y="12632"/>
                  <a:pt x="28697" y="12858"/>
                  <a:pt x="28822" y="13058"/>
                </a:cubicBezTo>
                <a:lnTo>
                  <a:pt x="28196" y="13058"/>
                </a:lnTo>
                <a:lnTo>
                  <a:pt x="28196" y="12532"/>
                </a:lnTo>
                <a:close/>
                <a:moveTo>
                  <a:pt x="29850" y="12958"/>
                </a:moveTo>
                <a:lnTo>
                  <a:pt x="29850" y="13058"/>
                </a:lnTo>
                <a:lnTo>
                  <a:pt x="29750" y="13058"/>
                </a:lnTo>
                <a:lnTo>
                  <a:pt x="29750" y="12958"/>
                </a:lnTo>
                <a:cubicBezTo>
                  <a:pt x="29750" y="13058"/>
                  <a:pt x="29650" y="13058"/>
                  <a:pt x="29650" y="13058"/>
                </a:cubicBezTo>
                <a:cubicBezTo>
                  <a:pt x="29650" y="12958"/>
                  <a:pt x="29750" y="12958"/>
                  <a:pt x="29750" y="12958"/>
                </a:cubicBezTo>
                <a:lnTo>
                  <a:pt x="29750" y="12958"/>
                </a:lnTo>
                <a:lnTo>
                  <a:pt x="29750" y="12958"/>
                </a:lnTo>
                <a:close/>
                <a:moveTo>
                  <a:pt x="29449" y="13158"/>
                </a:moveTo>
                <a:cubicBezTo>
                  <a:pt x="29324" y="13259"/>
                  <a:pt x="29324" y="13259"/>
                  <a:pt x="29223" y="13259"/>
                </a:cubicBezTo>
                <a:lnTo>
                  <a:pt x="29324" y="13158"/>
                </a:lnTo>
                <a:close/>
                <a:moveTo>
                  <a:pt x="29123" y="13484"/>
                </a:moveTo>
                <a:cubicBezTo>
                  <a:pt x="29223" y="13585"/>
                  <a:pt x="29223" y="13585"/>
                  <a:pt x="29324" y="13585"/>
                </a:cubicBezTo>
                <a:lnTo>
                  <a:pt x="29324" y="13685"/>
                </a:lnTo>
                <a:cubicBezTo>
                  <a:pt x="29223" y="13585"/>
                  <a:pt x="29123" y="13585"/>
                  <a:pt x="29123" y="13585"/>
                </a:cubicBezTo>
                <a:lnTo>
                  <a:pt x="29123" y="13484"/>
                </a:lnTo>
                <a:close/>
                <a:moveTo>
                  <a:pt x="30076" y="14311"/>
                </a:moveTo>
                <a:lnTo>
                  <a:pt x="30076" y="14412"/>
                </a:lnTo>
                <a:lnTo>
                  <a:pt x="29750" y="14412"/>
                </a:lnTo>
                <a:lnTo>
                  <a:pt x="29750" y="14311"/>
                </a:lnTo>
                <a:close/>
                <a:moveTo>
                  <a:pt x="16166" y="21630"/>
                </a:moveTo>
                <a:cubicBezTo>
                  <a:pt x="16066" y="21930"/>
                  <a:pt x="15865" y="22031"/>
                  <a:pt x="15539" y="22156"/>
                </a:cubicBezTo>
                <a:lnTo>
                  <a:pt x="15539" y="21630"/>
                </a:lnTo>
                <a:close/>
                <a:moveTo>
                  <a:pt x="15138" y="22356"/>
                </a:moveTo>
                <a:cubicBezTo>
                  <a:pt x="15138" y="22457"/>
                  <a:pt x="15138" y="22457"/>
                  <a:pt x="15038" y="22557"/>
                </a:cubicBezTo>
                <a:lnTo>
                  <a:pt x="15038" y="22356"/>
                </a:lnTo>
                <a:close/>
                <a:moveTo>
                  <a:pt x="15439" y="22457"/>
                </a:moveTo>
                <a:cubicBezTo>
                  <a:pt x="15439" y="22557"/>
                  <a:pt x="15439" y="22557"/>
                  <a:pt x="15539" y="22557"/>
                </a:cubicBezTo>
                <a:cubicBezTo>
                  <a:pt x="15539" y="22657"/>
                  <a:pt x="15439" y="22657"/>
                  <a:pt x="15439" y="22657"/>
                </a:cubicBezTo>
                <a:lnTo>
                  <a:pt x="15439" y="22457"/>
                </a:lnTo>
                <a:close/>
                <a:moveTo>
                  <a:pt x="15665" y="22783"/>
                </a:moveTo>
                <a:cubicBezTo>
                  <a:pt x="15665" y="22883"/>
                  <a:pt x="15765" y="22883"/>
                  <a:pt x="15765" y="22883"/>
                </a:cubicBezTo>
                <a:lnTo>
                  <a:pt x="15765" y="22983"/>
                </a:lnTo>
                <a:lnTo>
                  <a:pt x="15665" y="22983"/>
                </a:lnTo>
                <a:lnTo>
                  <a:pt x="15665" y="22883"/>
                </a:lnTo>
                <a:lnTo>
                  <a:pt x="15665" y="22783"/>
                </a:lnTo>
                <a:close/>
                <a:moveTo>
                  <a:pt x="14186" y="22883"/>
                </a:moveTo>
                <a:cubicBezTo>
                  <a:pt x="14186" y="22983"/>
                  <a:pt x="14186" y="22983"/>
                  <a:pt x="14286" y="23083"/>
                </a:cubicBezTo>
                <a:lnTo>
                  <a:pt x="14086" y="23083"/>
                </a:lnTo>
                <a:lnTo>
                  <a:pt x="14086" y="22883"/>
                </a:lnTo>
                <a:close/>
                <a:moveTo>
                  <a:pt x="25063" y="0"/>
                </a:moveTo>
                <a:cubicBezTo>
                  <a:pt x="24837" y="226"/>
                  <a:pt x="24737" y="326"/>
                  <a:pt x="24637" y="326"/>
                </a:cubicBezTo>
                <a:cubicBezTo>
                  <a:pt x="24311" y="527"/>
                  <a:pt x="24010" y="727"/>
                  <a:pt x="23685" y="853"/>
                </a:cubicBezTo>
                <a:cubicBezTo>
                  <a:pt x="23183" y="953"/>
                  <a:pt x="22657" y="953"/>
                  <a:pt x="21930" y="1053"/>
                </a:cubicBezTo>
                <a:cubicBezTo>
                  <a:pt x="21722" y="885"/>
                  <a:pt x="21463" y="834"/>
                  <a:pt x="21181" y="834"/>
                </a:cubicBezTo>
                <a:cubicBezTo>
                  <a:pt x="20750" y="834"/>
                  <a:pt x="20264" y="953"/>
                  <a:pt x="19825" y="953"/>
                </a:cubicBezTo>
                <a:cubicBezTo>
                  <a:pt x="19524" y="1053"/>
                  <a:pt x="19299" y="1153"/>
                  <a:pt x="18998" y="1254"/>
                </a:cubicBezTo>
                <a:cubicBezTo>
                  <a:pt x="18998" y="853"/>
                  <a:pt x="18898" y="627"/>
                  <a:pt x="18898" y="326"/>
                </a:cubicBezTo>
                <a:lnTo>
                  <a:pt x="18672" y="326"/>
                </a:lnTo>
                <a:cubicBezTo>
                  <a:pt x="18672" y="853"/>
                  <a:pt x="18572" y="1254"/>
                  <a:pt x="18472" y="1780"/>
                </a:cubicBezTo>
                <a:cubicBezTo>
                  <a:pt x="18171" y="1780"/>
                  <a:pt x="17745" y="1680"/>
                  <a:pt x="17319" y="1579"/>
                </a:cubicBezTo>
                <a:lnTo>
                  <a:pt x="17319" y="853"/>
                </a:lnTo>
                <a:cubicBezTo>
                  <a:pt x="16692" y="727"/>
                  <a:pt x="16066" y="527"/>
                  <a:pt x="15339" y="527"/>
                </a:cubicBezTo>
                <a:cubicBezTo>
                  <a:pt x="15193" y="507"/>
                  <a:pt x="15048" y="499"/>
                  <a:pt x="14903" y="499"/>
                </a:cubicBezTo>
                <a:cubicBezTo>
                  <a:pt x="14321" y="499"/>
                  <a:pt x="13740" y="627"/>
                  <a:pt x="13158" y="627"/>
                </a:cubicBezTo>
                <a:cubicBezTo>
                  <a:pt x="10953" y="727"/>
                  <a:pt x="8772" y="727"/>
                  <a:pt x="6567" y="853"/>
                </a:cubicBezTo>
                <a:cubicBezTo>
                  <a:pt x="5840" y="953"/>
                  <a:pt x="5113" y="1053"/>
                  <a:pt x="4487" y="1153"/>
                </a:cubicBezTo>
                <a:cubicBezTo>
                  <a:pt x="4261" y="1579"/>
                  <a:pt x="4161" y="1880"/>
                  <a:pt x="4161" y="2306"/>
                </a:cubicBezTo>
                <a:cubicBezTo>
                  <a:pt x="4007" y="2277"/>
                  <a:pt x="3844" y="2265"/>
                  <a:pt x="3678" y="2265"/>
                </a:cubicBezTo>
                <a:cubicBezTo>
                  <a:pt x="3278" y="2265"/>
                  <a:pt x="2861" y="2336"/>
                  <a:pt x="2507" y="2407"/>
                </a:cubicBezTo>
                <a:cubicBezTo>
                  <a:pt x="2181" y="2507"/>
                  <a:pt x="1654" y="2507"/>
                  <a:pt x="1454" y="2732"/>
                </a:cubicBezTo>
                <a:lnTo>
                  <a:pt x="0" y="4186"/>
                </a:lnTo>
                <a:cubicBezTo>
                  <a:pt x="101" y="4386"/>
                  <a:pt x="201" y="4487"/>
                  <a:pt x="301" y="4612"/>
                </a:cubicBezTo>
                <a:cubicBezTo>
                  <a:pt x="502" y="4913"/>
                  <a:pt x="827" y="5113"/>
                  <a:pt x="928" y="5439"/>
                </a:cubicBezTo>
                <a:cubicBezTo>
                  <a:pt x="1128" y="5965"/>
                  <a:pt x="1128" y="6492"/>
                  <a:pt x="1354" y="6993"/>
                </a:cubicBezTo>
                <a:cubicBezTo>
                  <a:pt x="727" y="7620"/>
                  <a:pt x="1128" y="8371"/>
                  <a:pt x="1128" y="9098"/>
                </a:cubicBezTo>
                <a:cubicBezTo>
                  <a:pt x="1253" y="9299"/>
                  <a:pt x="1454" y="9499"/>
                  <a:pt x="1554" y="9825"/>
                </a:cubicBezTo>
                <a:cubicBezTo>
                  <a:pt x="1028" y="9825"/>
                  <a:pt x="727" y="9825"/>
                  <a:pt x="301" y="9925"/>
                </a:cubicBezTo>
                <a:lnTo>
                  <a:pt x="301" y="10026"/>
                </a:lnTo>
                <a:cubicBezTo>
                  <a:pt x="928" y="10126"/>
                  <a:pt x="1554" y="10126"/>
                  <a:pt x="2281" y="10251"/>
                </a:cubicBezTo>
                <a:cubicBezTo>
                  <a:pt x="2281" y="10652"/>
                  <a:pt x="2181" y="10978"/>
                  <a:pt x="2080" y="11279"/>
                </a:cubicBezTo>
                <a:cubicBezTo>
                  <a:pt x="1755" y="11279"/>
                  <a:pt x="1454" y="11379"/>
                  <a:pt x="1028" y="11379"/>
                </a:cubicBezTo>
                <a:cubicBezTo>
                  <a:pt x="928" y="11905"/>
                  <a:pt x="627" y="12532"/>
                  <a:pt x="627" y="13158"/>
                </a:cubicBezTo>
                <a:cubicBezTo>
                  <a:pt x="502" y="13885"/>
                  <a:pt x="727" y="14512"/>
                  <a:pt x="727" y="15264"/>
                </a:cubicBezTo>
                <a:cubicBezTo>
                  <a:pt x="928" y="17244"/>
                  <a:pt x="1028" y="19324"/>
                  <a:pt x="1128" y="21304"/>
                </a:cubicBezTo>
                <a:cubicBezTo>
                  <a:pt x="1253" y="21930"/>
                  <a:pt x="1354" y="22657"/>
                  <a:pt x="1454" y="23284"/>
                </a:cubicBezTo>
                <a:cubicBezTo>
                  <a:pt x="1914" y="23463"/>
                  <a:pt x="2340" y="23535"/>
                  <a:pt x="2741" y="23535"/>
                </a:cubicBezTo>
                <a:cubicBezTo>
                  <a:pt x="3520" y="23535"/>
                  <a:pt x="4209" y="23264"/>
                  <a:pt x="4888" y="22983"/>
                </a:cubicBezTo>
                <a:cubicBezTo>
                  <a:pt x="4888" y="23184"/>
                  <a:pt x="5013" y="23509"/>
                  <a:pt x="5213" y="23710"/>
                </a:cubicBezTo>
                <a:cubicBezTo>
                  <a:pt x="5639" y="24136"/>
                  <a:pt x="6141" y="24437"/>
                  <a:pt x="6667" y="24863"/>
                </a:cubicBezTo>
                <a:cubicBezTo>
                  <a:pt x="6893" y="24763"/>
                  <a:pt x="6993" y="24662"/>
                  <a:pt x="7093" y="24537"/>
                </a:cubicBezTo>
                <a:cubicBezTo>
                  <a:pt x="7394" y="24437"/>
                  <a:pt x="7720" y="24236"/>
                  <a:pt x="8020" y="24136"/>
                </a:cubicBezTo>
                <a:cubicBezTo>
                  <a:pt x="8547" y="24036"/>
                  <a:pt x="9173" y="24036"/>
                  <a:pt x="9800" y="23910"/>
                </a:cubicBezTo>
                <a:cubicBezTo>
                  <a:pt x="10123" y="24130"/>
                  <a:pt x="10472" y="24183"/>
                  <a:pt x="10851" y="24183"/>
                </a:cubicBezTo>
                <a:cubicBezTo>
                  <a:pt x="11208" y="24183"/>
                  <a:pt x="11592" y="24136"/>
                  <a:pt x="12005" y="24136"/>
                </a:cubicBezTo>
                <a:cubicBezTo>
                  <a:pt x="12206" y="24036"/>
                  <a:pt x="12406" y="23910"/>
                  <a:pt x="12732" y="23810"/>
                </a:cubicBezTo>
                <a:cubicBezTo>
                  <a:pt x="12832" y="24136"/>
                  <a:pt x="12832" y="24437"/>
                  <a:pt x="12832" y="24763"/>
                </a:cubicBezTo>
                <a:lnTo>
                  <a:pt x="13033" y="24763"/>
                </a:lnTo>
                <a:cubicBezTo>
                  <a:pt x="13158" y="24236"/>
                  <a:pt x="13158" y="23810"/>
                  <a:pt x="13258" y="23284"/>
                </a:cubicBezTo>
                <a:cubicBezTo>
                  <a:pt x="13885" y="23284"/>
                  <a:pt x="14512" y="23610"/>
                  <a:pt x="15038" y="23610"/>
                </a:cubicBezTo>
                <a:cubicBezTo>
                  <a:pt x="15038" y="23810"/>
                  <a:pt x="15138" y="24036"/>
                  <a:pt x="15138" y="24336"/>
                </a:cubicBezTo>
                <a:cubicBezTo>
                  <a:pt x="15665" y="24437"/>
                  <a:pt x="16391" y="24537"/>
                  <a:pt x="17118" y="24662"/>
                </a:cubicBezTo>
                <a:cubicBezTo>
                  <a:pt x="17845" y="24662"/>
                  <a:pt x="18572" y="24437"/>
                  <a:pt x="19299" y="24437"/>
                </a:cubicBezTo>
                <a:cubicBezTo>
                  <a:pt x="21504" y="24336"/>
                  <a:pt x="23685" y="24236"/>
                  <a:pt x="25890" y="24036"/>
                </a:cubicBezTo>
                <a:cubicBezTo>
                  <a:pt x="26517" y="24036"/>
                  <a:pt x="27244" y="23810"/>
                  <a:pt x="27970" y="23710"/>
                </a:cubicBezTo>
                <a:cubicBezTo>
                  <a:pt x="28071" y="23509"/>
                  <a:pt x="28071" y="23409"/>
                  <a:pt x="28196" y="23184"/>
                </a:cubicBezTo>
                <a:cubicBezTo>
                  <a:pt x="28697" y="23184"/>
                  <a:pt x="29223" y="23184"/>
                  <a:pt x="29850" y="23083"/>
                </a:cubicBezTo>
                <a:cubicBezTo>
                  <a:pt x="30176" y="22983"/>
                  <a:pt x="30577" y="22983"/>
                  <a:pt x="30903" y="22783"/>
                </a:cubicBezTo>
                <a:cubicBezTo>
                  <a:pt x="31429" y="22356"/>
                  <a:pt x="31830" y="21830"/>
                  <a:pt x="32356" y="21304"/>
                </a:cubicBezTo>
                <a:cubicBezTo>
                  <a:pt x="32256" y="21204"/>
                  <a:pt x="32156" y="21103"/>
                  <a:pt x="32056" y="20903"/>
                </a:cubicBezTo>
                <a:cubicBezTo>
                  <a:pt x="31830" y="20677"/>
                  <a:pt x="31529" y="20377"/>
                  <a:pt x="31429" y="20051"/>
                </a:cubicBezTo>
                <a:cubicBezTo>
                  <a:pt x="31329" y="19524"/>
                  <a:pt x="31203" y="19023"/>
                  <a:pt x="31103" y="18497"/>
                </a:cubicBezTo>
                <a:cubicBezTo>
                  <a:pt x="31730" y="17971"/>
                  <a:pt x="31429" y="17143"/>
                  <a:pt x="31329" y="16517"/>
                </a:cubicBezTo>
                <a:cubicBezTo>
                  <a:pt x="31203" y="16191"/>
                  <a:pt x="31103" y="15991"/>
                  <a:pt x="31003" y="15665"/>
                </a:cubicBezTo>
                <a:lnTo>
                  <a:pt x="32156" y="15665"/>
                </a:lnTo>
                <a:lnTo>
                  <a:pt x="32156" y="15464"/>
                </a:lnTo>
                <a:cubicBezTo>
                  <a:pt x="31529" y="15364"/>
                  <a:pt x="30903" y="15364"/>
                  <a:pt x="30276" y="15264"/>
                </a:cubicBezTo>
                <a:cubicBezTo>
                  <a:pt x="30276" y="14637"/>
                  <a:pt x="30577" y="14111"/>
                  <a:pt x="30702" y="13585"/>
                </a:cubicBezTo>
                <a:cubicBezTo>
                  <a:pt x="30903" y="13585"/>
                  <a:pt x="31203" y="13585"/>
                  <a:pt x="31630" y="13484"/>
                </a:cubicBezTo>
                <a:cubicBezTo>
                  <a:pt x="31730" y="12958"/>
                  <a:pt x="31955" y="12331"/>
                  <a:pt x="31955" y="11705"/>
                </a:cubicBezTo>
                <a:cubicBezTo>
                  <a:pt x="32056" y="11078"/>
                  <a:pt x="31830" y="10351"/>
                  <a:pt x="31730" y="9625"/>
                </a:cubicBezTo>
                <a:cubicBezTo>
                  <a:pt x="31529" y="7620"/>
                  <a:pt x="31429" y="5640"/>
                  <a:pt x="31203" y="3660"/>
                </a:cubicBezTo>
                <a:cubicBezTo>
                  <a:pt x="31103" y="2933"/>
                  <a:pt x="30903" y="2306"/>
                  <a:pt x="30802" y="1680"/>
                </a:cubicBezTo>
                <a:cubicBezTo>
                  <a:pt x="30398" y="1522"/>
                  <a:pt x="30011" y="1459"/>
                  <a:pt x="29640" y="1459"/>
                </a:cubicBezTo>
                <a:cubicBezTo>
                  <a:pt x="28769" y="1459"/>
                  <a:pt x="27981" y="1807"/>
                  <a:pt x="27244" y="2106"/>
                </a:cubicBezTo>
                <a:lnTo>
                  <a:pt x="27043" y="2306"/>
                </a:lnTo>
                <a:cubicBezTo>
                  <a:pt x="27043" y="2206"/>
                  <a:pt x="27043" y="2106"/>
                  <a:pt x="26943" y="1980"/>
                </a:cubicBezTo>
                <a:cubicBezTo>
                  <a:pt x="26817" y="1780"/>
                  <a:pt x="26817" y="1354"/>
                  <a:pt x="26617" y="1153"/>
                </a:cubicBezTo>
                <a:cubicBezTo>
                  <a:pt x="26091" y="853"/>
                  <a:pt x="25564" y="427"/>
                  <a:pt x="25063" y="0"/>
                </a:cubicBezTo>
                <a:close/>
              </a:path>
            </a:pathLst>
          </a:custGeom>
          <a:solidFill>
            <a:srgbClr val="FFF5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t-IT" dirty="0" smtClean="0">
                <a:solidFill>
                  <a:prstClr val="black"/>
                </a:solidFill>
                <a:latin typeface="American Typewriter"/>
                <a:cs typeface="American Typewriter"/>
              </a:rPr>
              <a:t>progetto riabilitativo personalizzato e dinamico strategia diversa a seconda del paziente</a:t>
            </a:r>
            <a:endParaRPr lang="it-IT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11" name="Google Shape;1287;p31"/>
          <p:cNvSpPr/>
          <p:nvPr/>
        </p:nvSpPr>
        <p:spPr>
          <a:xfrm>
            <a:off x="3298351" y="4444663"/>
            <a:ext cx="4015409" cy="2022412"/>
          </a:xfrm>
          <a:custGeom>
            <a:avLst/>
            <a:gdLst/>
            <a:ahLst/>
            <a:cxnLst/>
            <a:rect l="l" t="t" r="r" b="b"/>
            <a:pathLst>
              <a:path w="32357" h="24863" extrusionOk="0">
                <a:moveTo>
                  <a:pt x="17644" y="1980"/>
                </a:moveTo>
                <a:cubicBezTo>
                  <a:pt x="17644" y="2106"/>
                  <a:pt x="17644" y="2206"/>
                  <a:pt x="17745" y="2206"/>
                </a:cubicBezTo>
                <a:lnTo>
                  <a:pt x="17544" y="2206"/>
                </a:lnTo>
                <a:lnTo>
                  <a:pt x="17544" y="1980"/>
                </a:lnTo>
                <a:close/>
                <a:moveTo>
                  <a:pt x="16291" y="3359"/>
                </a:moveTo>
                <a:lnTo>
                  <a:pt x="16291" y="3459"/>
                </a:lnTo>
                <a:lnTo>
                  <a:pt x="16166" y="3459"/>
                </a:lnTo>
                <a:lnTo>
                  <a:pt x="16291" y="3359"/>
                </a:lnTo>
                <a:close/>
                <a:moveTo>
                  <a:pt x="2807" y="10978"/>
                </a:moveTo>
                <a:lnTo>
                  <a:pt x="2807" y="11178"/>
                </a:lnTo>
                <a:lnTo>
                  <a:pt x="2507" y="11178"/>
                </a:lnTo>
                <a:lnTo>
                  <a:pt x="2507" y="10978"/>
                </a:lnTo>
                <a:close/>
                <a:moveTo>
                  <a:pt x="4487" y="12331"/>
                </a:moveTo>
                <a:lnTo>
                  <a:pt x="4487" y="12432"/>
                </a:lnTo>
                <a:cubicBezTo>
                  <a:pt x="4386" y="12432"/>
                  <a:pt x="4261" y="12331"/>
                  <a:pt x="4261" y="12331"/>
                </a:cubicBezTo>
                <a:close/>
                <a:moveTo>
                  <a:pt x="26817" y="12331"/>
                </a:moveTo>
                <a:cubicBezTo>
                  <a:pt x="27043" y="12432"/>
                  <a:pt x="27143" y="12632"/>
                  <a:pt x="27344" y="12757"/>
                </a:cubicBezTo>
                <a:cubicBezTo>
                  <a:pt x="27043" y="12632"/>
                  <a:pt x="26817" y="12632"/>
                  <a:pt x="26517" y="12632"/>
                </a:cubicBezTo>
                <a:cubicBezTo>
                  <a:pt x="26617" y="12532"/>
                  <a:pt x="26717" y="12432"/>
                  <a:pt x="26817" y="12331"/>
                </a:cubicBezTo>
                <a:close/>
                <a:moveTo>
                  <a:pt x="27670" y="12958"/>
                </a:moveTo>
                <a:cubicBezTo>
                  <a:pt x="27770" y="12958"/>
                  <a:pt x="27870" y="13058"/>
                  <a:pt x="27970" y="13058"/>
                </a:cubicBezTo>
                <a:lnTo>
                  <a:pt x="27670" y="13058"/>
                </a:lnTo>
                <a:lnTo>
                  <a:pt x="27670" y="12958"/>
                </a:lnTo>
                <a:close/>
                <a:moveTo>
                  <a:pt x="28196" y="12532"/>
                </a:moveTo>
                <a:cubicBezTo>
                  <a:pt x="28597" y="12632"/>
                  <a:pt x="28697" y="12858"/>
                  <a:pt x="28822" y="13058"/>
                </a:cubicBezTo>
                <a:lnTo>
                  <a:pt x="28196" y="13058"/>
                </a:lnTo>
                <a:lnTo>
                  <a:pt x="28196" y="12532"/>
                </a:lnTo>
                <a:close/>
                <a:moveTo>
                  <a:pt x="29850" y="12958"/>
                </a:moveTo>
                <a:lnTo>
                  <a:pt x="29850" y="13058"/>
                </a:lnTo>
                <a:lnTo>
                  <a:pt x="29750" y="13058"/>
                </a:lnTo>
                <a:lnTo>
                  <a:pt x="29750" y="12958"/>
                </a:lnTo>
                <a:cubicBezTo>
                  <a:pt x="29750" y="13058"/>
                  <a:pt x="29650" y="13058"/>
                  <a:pt x="29650" y="13058"/>
                </a:cubicBezTo>
                <a:cubicBezTo>
                  <a:pt x="29650" y="12958"/>
                  <a:pt x="29750" y="12958"/>
                  <a:pt x="29750" y="12958"/>
                </a:cubicBezTo>
                <a:lnTo>
                  <a:pt x="29750" y="12958"/>
                </a:lnTo>
                <a:lnTo>
                  <a:pt x="29750" y="12958"/>
                </a:lnTo>
                <a:close/>
                <a:moveTo>
                  <a:pt x="29449" y="13158"/>
                </a:moveTo>
                <a:cubicBezTo>
                  <a:pt x="29324" y="13259"/>
                  <a:pt x="29324" y="13259"/>
                  <a:pt x="29223" y="13259"/>
                </a:cubicBezTo>
                <a:lnTo>
                  <a:pt x="29324" y="13158"/>
                </a:lnTo>
                <a:close/>
                <a:moveTo>
                  <a:pt x="29123" y="13484"/>
                </a:moveTo>
                <a:cubicBezTo>
                  <a:pt x="29223" y="13585"/>
                  <a:pt x="29223" y="13585"/>
                  <a:pt x="29324" y="13585"/>
                </a:cubicBezTo>
                <a:lnTo>
                  <a:pt x="29324" y="13685"/>
                </a:lnTo>
                <a:cubicBezTo>
                  <a:pt x="29223" y="13585"/>
                  <a:pt x="29123" y="13585"/>
                  <a:pt x="29123" y="13585"/>
                </a:cubicBezTo>
                <a:lnTo>
                  <a:pt x="29123" y="13484"/>
                </a:lnTo>
                <a:close/>
                <a:moveTo>
                  <a:pt x="30076" y="14311"/>
                </a:moveTo>
                <a:lnTo>
                  <a:pt x="30076" y="14412"/>
                </a:lnTo>
                <a:lnTo>
                  <a:pt x="29750" y="14412"/>
                </a:lnTo>
                <a:lnTo>
                  <a:pt x="29750" y="14311"/>
                </a:lnTo>
                <a:close/>
                <a:moveTo>
                  <a:pt x="16166" y="21630"/>
                </a:moveTo>
                <a:cubicBezTo>
                  <a:pt x="16066" y="21930"/>
                  <a:pt x="15865" y="22031"/>
                  <a:pt x="15539" y="22156"/>
                </a:cubicBezTo>
                <a:lnTo>
                  <a:pt x="15539" y="21630"/>
                </a:lnTo>
                <a:close/>
                <a:moveTo>
                  <a:pt x="15138" y="22356"/>
                </a:moveTo>
                <a:cubicBezTo>
                  <a:pt x="15138" y="22457"/>
                  <a:pt x="15138" y="22457"/>
                  <a:pt x="15038" y="22557"/>
                </a:cubicBezTo>
                <a:lnTo>
                  <a:pt x="15038" y="22356"/>
                </a:lnTo>
                <a:close/>
                <a:moveTo>
                  <a:pt x="15439" y="22457"/>
                </a:moveTo>
                <a:cubicBezTo>
                  <a:pt x="15439" y="22557"/>
                  <a:pt x="15439" y="22557"/>
                  <a:pt x="15539" y="22557"/>
                </a:cubicBezTo>
                <a:cubicBezTo>
                  <a:pt x="15539" y="22657"/>
                  <a:pt x="15439" y="22657"/>
                  <a:pt x="15439" y="22657"/>
                </a:cubicBezTo>
                <a:lnTo>
                  <a:pt x="15439" y="22457"/>
                </a:lnTo>
                <a:close/>
                <a:moveTo>
                  <a:pt x="15665" y="22783"/>
                </a:moveTo>
                <a:cubicBezTo>
                  <a:pt x="15665" y="22883"/>
                  <a:pt x="15765" y="22883"/>
                  <a:pt x="15765" y="22883"/>
                </a:cubicBezTo>
                <a:lnTo>
                  <a:pt x="15765" y="22983"/>
                </a:lnTo>
                <a:lnTo>
                  <a:pt x="15665" y="22983"/>
                </a:lnTo>
                <a:lnTo>
                  <a:pt x="15665" y="22883"/>
                </a:lnTo>
                <a:lnTo>
                  <a:pt x="15665" y="22783"/>
                </a:lnTo>
                <a:close/>
                <a:moveTo>
                  <a:pt x="14186" y="22883"/>
                </a:moveTo>
                <a:cubicBezTo>
                  <a:pt x="14186" y="22983"/>
                  <a:pt x="14186" y="22983"/>
                  <a:pt x="14286" y="23083"/>
                </a:cubicBezTo>
                <a:lnTo>
                  <a:pt x="14086" y="23083"/>
                </a:lnTo>
                <a:lnTo>
                  <a:pt x="14086" y="22883"/>
                </a:lnTo>
                <a:close/>
                <a:moveTo>
                  <a:pt x="25063" y="0"/>
                </a:moveTo>
                <a:cubicBezTo>
                  <a:pt x="24837" y="226"/>
                  <a:pt x="24737" y="326"/>
                  <a:pt x="24637" y="326"/>
                </a:cubicBezTo>
                <a:cubicBezTo>
                  <a:pt x="24311" y="527"/>
                  <a:pt x="24010" y="727"/>
                  <a:pt x="23685" y="853"/>
                </a:cubicBezTo>
                <a:cubicBezTo>
                  <a:pt x="23183" y="953"/>
                  <a:pt x="22657" y="953"/>
                  <a:pt x="21930" y="1053"/>
                </a:cubicBezTo>
                <a:cubicBezTo>
                  <a:pt x="21722" y="885"/>
                  <a:pt x="21463" y="834"/>
                  <a:pt x="21181" y="834"/>
                </a:cubicBezTo>
                <a:cubicBezTo>
                  <a:pt x="20750" y="834"/>
                  <a:pt x="20264" y="953"/>
                  <a:pt x="19825" y="953"/>
                </a:cubicBezTo>
                <a:cubicBezTo>
                  <a:pt x="19524" y="1053"/>
                  <a:pt x="19299" y="1153"/>
                  <a:pt x="18998" y="1254"/>
                </a:cubicBezTo>
                <a:cubicBezTo>
                  <a:pt x="18998" y="853"/>
                  <a:pt x="18898" y="627"/>
                  <a:pt x="18898" y="326"/>
                </a:cubicBezTo>
                <a:lnTo>
                  <a:pt x="18672" y="326"/>
                </a:lnTo>
                <a:cubicBezTo>
                  <a:pt x="18672" y="853"/>
                  <a:pt x="18572" y="1254"/>
                  <a:pt x="18472" y="1780"/>
                </a:cubicBezTo>
                <a:cubicBezTo>
                  <a:pt x="18171" y="1780"/>
                  <a:pt x="17745" y="1680"/>
                  <a:pt x="17319" y="1579"/>
                </a:cubicBezTo>
                <a:lnTo>
                  <a:pt x="17319" y="853"/>
                </a:lnTo>
                <a:cubicBezTo>
                  <a:pt x="16692" y="727"/>
                  <a:pt x="16066" y="527"/>
                  <a:pt x="15339" y="527"/>
                </a:cubicBezTo>
                <a:cubicBezTo>
                  <a:pt x="15193" y="507"/>
                  <a:pt x="15048" y="499"/>
                  <a:pt x="14903" y="499"/>
                </a:cubicBezTo>
                <a:cubicBezTo>
                  <a:pt x="14321" y="499"/>
                  <a:pt x="13740" y="627"/>
                  <a:pt x="13158" y="627"/>
                </a:cubicBezTo>
                <a:cubicBezTo>
                  <a:pt x="10953" y="727"/>
                  <a:pt x="8772" y="727"/>
                  <a:pt x="6567" y="853"/>
                </a:cubicBezTo>
                <a:cubicBezTo>
                  <a:pt x="5840" y="953"/>
                  <a:pt x="5113" y="1053"/>
                  <a:pt x="4487" y="1153"/>
                </a:cubicBezTo>
                <a:cubicBezTo>
                  <a:pt x="4261" y="1579"/>
                  <a:pt x="4161" y="1880"/>
                  <a:pt x="4161" y="2306"/>
                </a:cubicBezTo>
                <a:cubicBezTo>
                  <a:pt x="4007" y="2277"/>
                  <a:pt x="3844" y="2265"/>
                  <a:pt x="3678" y="2265"/>
                </a:cubicBezTo>
                <a:cubicBezTo>
                  <a:pt x="3278" y="2265"/>
                  <a:pt x="2861" y="2336"/>
                  <a:pt x="2507" y="2407"/>
                </a:cubicBezTo>
                <a:cubicBezTo>
                  <a:pt x="2181" y="2507"/>
                  <a:pt x="1654" y="2507"/>
                  <a:pt x="1454" y="2732"/>
                </a:cubicBezTo>
                <a:lnTo>
                  <a:pt x="0" y="4186"/>
                </a:lnTo>
                <a:cubicBezTo>
                  <a:pt x="101" y="4386"/>
                  <a:pt x="201" y="4487"/>
                  <a:pt x="301" y="4612"/>
                </a:cubicBezTo>
                <a:cubicBezTo>
                  <a:pt x="502" y="4913"/>
                  <a:pt x="827" y="5113"/>
                  <a:pt x="928" y="5439"/>
                </a:cubicBezTo>
                <a:cubicBezTo>
                  <a:pt x="1128" y="5965"/>
                  <a:pt x="1128" y="6492"/>
                  <a:pt x="1354" y="6993"/>
                </a:cubicBezTo>
                <a:cubicBezTo>
                  <a:pt x="727" y="7620"/>
                  <a:pt x="1128" y="8371"/>
                  <a:pt x="1128" y="9098"/>
                </a:cubicBezTo>
                <a:cubicBezTo>
                  <a:pt x="1253" y="9299"/>
                  <a:pt x="1454" y="9499"/>
                  <a:pt x="1554" y="9825"/>
                </a:cubicBezTo>
                <a:cubicBezTo>
                  <a:pt x="1028" y="9825"/>
                  <a:pt x="727" y="9825"/>
                  <a:pt x="301" y="9925"/>
                </a:cubicBezTo>
                <a:lnTo>
                  <a:pt x="301" y="10026"/>
                </a:lnTo>
                <a:cubicBezTo>
                  <a:pt x="928" y="10126"/>
                  <a:pt x="1554" y="10126"/>
                  <a:pt x="2281" y="10251"/>
                </a:cubicBezTo>
                <a:cubicBezTo>
                  <a:pt x="2281" y="10652"/>
                  <a:pt x="2181" y="10978"/>
                  <a:pt x="2080" y="11279"/>
                </a:cubicBezTo>
                <a:cubicBezTo>
                  <a:pt x="1755" y="11279"/>
                  <a:pt x="1454" y="11379"/>
                  <a:pt x="1028" y="11379"/>
                </a:cubicBezTo>
                <a:cubicBezTo>
                  <a:pt x="928" y="11905"/>
                  <a:pt x="627" y="12532"/>
                  <a:pt x="627" y="13158"/>
                </a:cubicBezTo>
                <a:cubicBezTo>
                  <a:pt x="502" y="13885"/>
                  <a:pt x="727" y="14512"/>
                  <a:pt x="727" y="15264"/>
                </a:cubicBezTo>
                <a:cubicBezTo>
                  <a:pt x="928" y="17244"/>
                  <a:pt x="1028" y="19324"/>
                  <a:pt x="1128" y="21304"/>
                </a:cubicBezTo>
                <a:cubicBezTo>
                  <a:pt x="1253" y="21930"/>
                  <a:pt x="1354" y="22657"/>
                  <a:pt x="1454" y="23284"/>
                </a:cubicBezTo>
                <a:cubicBezTo>
                  <a:pt x="1914" y="23463"/>
                  <a:pt x="2340" y="23535"/>
                  <a:pt x="2741" y="23535"/>
                </a:cubicBezTo>
                <a:cubicBezTo>
                  <a:pt x="3520" y="23535"/>
                  <a:pt x="4209" y="23264"/>
                  <a:pt x="4888" y="22983"/>
                </a:cubicBezTo>
                <a:cubicBezTo>
                  <a:pt x="4888" y="23184"/>
                  <a:pt x="5013" y="23509"/>
                  <a:pt x="5213" y="23710"/>
                </a:cubicBezTo>
                <a:cubicBezTo>
                  <a:pt x="5639" y="24136"/>
                  <a:pt x="6141" y="24437"/>
                  <a:pt x="6667" y="24863"/>
                </a:cubicBezTo>
                <a:cubicBezTo>
                  <a:pt x="6893" y="24763"/>
                  <a:pt x="6993" y="24662"/>
                  <a:pt x="7093" y="24537"/>
                </a:cubicBezTo>
                <a:cubicBezTo>
                  <a:pt x="7394" y="24437"/>
                  <a:pt x="7720" y="24236"/>
                  <a:pt x="8020" y="24136"/>
                </a:cubicBezTo>
                <a:cubicBezTo>
                  <a:pt x="8547" y="24036"/>
                  <a:pt x="9173" y="24036"/>
                  <a:pt x="9800" y="23910"/>
                </a:cubicBezTo>
                <a:cubicBezTo>
                  <a:pt x="10123" y="24130"/>
                  <a:pt x="10472" y="24183"/>
                  <a:pt x="10851" y="24183"/>
                </a:cubicBezTo>
                <a:cubicBezTo>
                  <a:pt x="11208" y="24183"/>
                  <a:pt x="11592" y="24136"/>
                  <a:pt x="12005" y="24136"/>
                </a:cubicBezTo>
                <a:cubicBezTo>
                  <a:pt x="12206" y="24036"/>
                  <a:pt x="12406" y="23910"/>
                  <a:pt x="12732" y="23810"/>
                </a:cubicBezTo>
                <a:cubicBezTo>
                  <a:pt x="12832" y="24136"/>
                  <a:pt x="12832" y="24437"/>
                  <a:pt x="12832" y="24763"/>
                </a:cubicBezTo>
                <a:lnTo>
                  <a:pt x="13033" y="24763"/>
                </a:lnTo>
                <a:cubicBezTo>
                  <a:pt x="13158" y="24236"/>
                  <a:pt x="13158" y="23810"/>
                  <a:pt x="13258" y="23284"/>
                </a:cubicBezTo>
                <a:cubicBezTo>
                  <a:pt x="13885" y="23284"/>
                  <a:pt x="14512" y="23610"/>
                  <a:pt x="15038" y="23610"/>
                </a:cubicBezTo>
                <a:cubicBezTo>
                  <a:pt x="15038" y="23810"/>
                  <a:pt x="15138" y="24036"/>
                  <a:pt x="15138" y="24336"/>
                </a:cubicBezTo>
                <a:cubicBezTo>
                  <a:pt x="15665" y="24437"/>
                  <a:pt x="16391" y="24537"/>
                  <a:pt x="17118" y="24662"/>
                </a:cubicBezTo>
                <a:cubicBezTo>
                  <a:pt x="17845" y="24662"/>
                  <a:pt x="18572" y="24437"/>
                  <a:pt x="19299" y="24437"/>
                </a:cubicBezTo>
                <a:cubicBezTo>
                  <a:pt x="21504" y="24336"/>
                  <a:pt x="23685" y="24236"/>
                  <a:pt x="25890" y="24036"/>
                </a:cubicBezTo>
                <a:cubicBezTo>
                  <a:pt x="26517" y="24036"/>
                  <a:pt x="27244" y="23810"/>
                  <a:pt x="27970" y="23710"/>
                </a:cubicBezTo>
                <a:cubicBezTo>
                  <a:pt x="28071" y="23509"/>
                  <a:pt x="28071" y="23409"/>
                  <a:pt x="28196" y="23184"/>
                </a:cubicBezTo>
                <a:cubicBezTo>
                  <a:pt x="28697" y="23184"/>
                  <a:pt x="29223" y="23184"/>
                  <a:pt x="29850" y="23083"/>
                </a:cubicBezTo>
                <a:cubicBezTo>
                  <a:pt x="30176" y="22983"/>
                  <a:pt x="30577" y="22983"/>
                  <a:pt x="30903" y="22783"/>
                </a:cubicBezTo>
                <a:cubicBezTo>
                  <a:pt x="31429" y="22356"/>
                  <a:pt x="31830" y="21830"/>
                  <a:pt x="32356" y="21304"/>
                </a:cubicBezTo>
                <a:cubicBezTo>
                  <a:pt x="32256" y="21204"/>
                  <a:pt x="32156" y="21103"/>
                  <a:pt x="32056" y="20903"/>
                </a:cubicBezTo>
                <a:cubicBezTo>
                  <a:pt x="31830" y="20677"/>
                  <a:pt x="31529" y="20377"/>
                  <a:pt x="31429" y="20051"/>
                </a:cubicBezTo>
                <a:cubicBezTo>
                  <a:pt x="31329" y="19524"/>
                  <a:pt x="31203" y="19023"/>
                  <a:pt x="31103" y="18497"/>
                </a:cubicBezTo>
                <a:cubicBezTo>
                  <a:pt x="31730" y="17971"/>
                  <a:pt x="31429" y="17143"/>
                  <a:pt x="31329" y="16517"/>
                </a:cubicBezTo>
                <a:cubicBezTo>
                  <a:pt x="31203" y="16191"/>
                  <a:pt x="31103" y="15991"/>
                  <a:pt x="31003" y="15665"/>
                </a:cubicBezTo>
                <a:lnTo>
                  <a:pt x="32156" y="15665"/>
                </a:lnTo>
                <a:lnTo>
                  <a:pt x="32156" y="15464"/>
                </a:lnTo>
                <a:cubicBezTo>
                  <a:pt x="31529" y="15364"/>
                  <a:pt x="30903" y="15364"/>
                  <a:pt x="30276" y="15264"/>
                </a:cubicBezTo>
                <a:cubicBezTo>
                  <a:pt x="30276" y="14637"/>
                  <a:pt x="30577" y="14111"/>
                  <a:pt x="30702" y="13585"/>
                </a:cubicBezTo>
                <a:cubicBezTo>
                  <a:pt x="30903" y="13585"/>
                  <a:pt x="31203" y="13585"/>
                  <a:pt x="31630" y="13484"/>
                </a:cubicBezTo>
                <a:cubicBezTo>
                  <a:pt x="31730" y="12958"/>
                  <a:pt x="31955" y="12331"/>
                  <a:pt x="31955" y="11705"/>
                </a:cubicBezTo>
                <a:cubicBezTo>
                  <a:pt x="32056" y="11078"/>
                  <a:pt x="31830" y="10351"/>
                  <a:pt x="31730" y="9625"/>
                </a:cubicBezTo>
                <a:cubicBezTo>
                  <a:pt x="31529" y="7620"/>
                  <a:pt x="31429" y="5640"/>
                  <a:pt x="31203" y="3660"/>
                </a:cubicBezTo>
                <a:cubicBezTo>
                  <a:pt x="31103" y="2933"/>
                  <a:pt x="30903" y="2306"/>
                  <a:pt x="30802" y="1680"/>
                </a:cubicBezTo>
                <a:cubicBezTo>
                  <a:pt x="30398" y="1522"/>
                  <a:pt x="30011" y="1459"/>
                  <a:pt x="29640" y="1459"/>
                </a:cubicBezTo>
                <a:cubicBezTo>
                  <a:pt x="28769" y="1459"/>
                  <a:pt x="27981" y="1807"/>
                  <a:pt x="27244" y="2106"/>
                </a:cubicBezTo>
                <a:lnTo>
                  <a:pt x="27043" y="2306"/>
                </a:lnTo>
                <a:cubicBezTo>
                  <a:pt x="27043" y="2206"/>
                  <a:pt x="27043" y="2106"/>
                  <a:pt x="26943" y="1980"/>
                </a:cubicBezTo>
                <a:cubicBezTo>
                  <a:pt x="26817" y="1780"/>
                  <a:pt x="26817" y="1354"/>
                  <a:pt x="26617" y="1153"/>
                </a:cubicBezTo>
                <a:cubicBezTo>
                  <a:pt x="26091" y="853"/>
                  <a:pt x="25564" y="427"/>
                  <a:pt x="25063" y="0"/>
                </a:cubicBezTo>
                <a:close/>
              </a:path>
            </a:pathLst>
          </a:custGeom>
          <a:solidFill>
            <a:srgbClr val="FFF5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it-IT" dirty="0" smtClean="0">
                <a:solidFill>
                  <a:srgbClr val="000000"/>
                </a:solidFill>
              </a:rPr>
              <a:t>  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605732" y="4974984"/>
            <a:ext cx="359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/>
              <a:t>indirizzare i pazienti presso </a:t>
            </a:r>
            <a:r>
              <a:rPr lang="it-IT" dirty="0" smtClean="0"/>
              <a:t>altri professionisti</a:t>
            </a:r>
            <a:r>
              <a:rPr lang="it-IT" dirty="0"/>
              <a:t>, se necessario.</a:t>
            </a:r>
          </a:p>
          <a:p>
            <a:r>
              <a:rPr lang="it-IT" dirty="0"/>
              <a:t> 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0" y="6488668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Baskerville"/>
                <a:cs typeface="Baskerville"/>
              </a:rPr>
              <a:t>Dott.ssa A.M.R. Aragno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6994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00533" y="207689"/>
            <a:ext cx="751428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000" kern="0" dirty="0">
                <a:solidFill>
                  <a:srgbClr val="000000"/>
                </a:solidFill>
                <a:latin typeface="American Typewriter"/>
                <a:ea typeface="Saira ExtraCondensed SemiBold"/>
                <a:cs typeface="American Typewriter"/>
                <a:sym typeface="Saira ExtraCondensed SemiBold"/>
              </a:rPr>
              <a:t>C</a:t>
            </a:r>
            <a:r>
              <a:rPr lang="es" sz="3000" kern="0" dirty="0">
                <a:solidFill>
                  <a:srgbClr val="000000"/>
                </a:solidFill>
                <a:latin typeface="American Typewriter"/>
                <a:ea typeface="Saira ExtraCondensed SemiBold"/>
                <a:cs typeface="American Typewriter"/>
                <a:sym typeface="Saira ExtraCondensed SemiBold"/>
              </a:rPr>
              <a:t>O</a:t>
            </a:r>
            <a:r>
              <a:rPr lang="it-IT" sz="3000" kern="0" dirty="0">
                <a:solidFill>
                  <a:srgbClr val="000000"/>
                </a:solidFill>
                <a:latin typeface="American Typewriter"/>
                <a:ea typeface="Saira ExtraCondensed SemiBold"/>
                <a:cs typeface="American Typewriter"/>
                <a:sym typeface="Saira ExtraCondensed SemiBold"/>
              </a:rPr>
              <a:t>LLABORAZIONE e LAVORO IN TEAM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659759" y="1062583"/>
            <a:ext cx="25472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600" dirty="0" smtClean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Medici (neurologo</a:t>
            </a:r>
            <a:r>
              <a:rPr lang="it-IT" sz="1600" dirty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, ORL, foniatra, neuropsichiatra, </a:t>
            </a:r>
            <a:r>
              <a:rPr lang="it-IT" sz="1600" dirty="0" smtClean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pediatra, dentista.</a:t>
            </a:r>
            <a:r>
              <a:rPr lang="it-IT" sz="1600" dirty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..</a:t>
            </a:r>
            <a:r>
              <a:rPr lang="it-IT" sz="1600" dirty="0" smtClean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.)</a:t>
            </a:r>
            <a:endParaRPr lang="it-IT" sz="1600" dirty="0">
              <a:solidFill>
                <a:srgbClr val="000000"/>
              </a:solidFill>
              <a:latin typeface="Saira Extra Condensed"/>
              <a:ea typeface="Saira Extra Condensed"/>
              <a:cs typeface="Saira Extra Condensed"/>
              <a:sym typeface="Saira Extra Condensed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829561" y="3037947"/>
            <a:ext cx="14949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600" dirty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Fisioterapista</a:t>
            </a:r>
          </a:p>
          <a:p>
            <a:pPr lvl="0"/>
            <a:r>
              <a:rPr lang="it-IT" sz="1600" dirty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Infermiere</a:t>
            </a:r>
          </a:p>
          <a:p>
            <a:pPr lvl="0"/>
            <a:r>
              <a:rPr lang="it-IT" sz="1600" dirty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OSS</a:t>
            </a:r>
            <a:endParaRPr lang="it-IT" sz="1600" dirty="0">
              <a:solidFill>
                <a:srgbClr val="FFFFFF"/>
              </a:solidFill>
              <a:latin typeface="Saira Extra Condensed"/>
              <a:ea typeface="Saira Extra Condensed"/>
              <a:cs typeface="Saira Extra Condensed"/>
              <a:sym typeface="Saira Extra Condensed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239897" y="5574419"/>
            <a:ext cx="123743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600" dirty="0">
                <a:solidFill>
                  <a:srgbClr val="000000"/>
                </a:solidFill>
                <a:latin typeface="Saira Extra Condensed"/>
                <a:ea typeface="Saira Extra Condensed"/>
                <a:cs typeface="Saira Extra Condensed"/>
                <a:sym typeface="Saira Extra Condensed"/>
              </a:rPr>
              <a:t>Psicologo Insegnanti</a:t>
            </a:r>
            <a:endParaRPr lang="es" sz="1600" dirty="0">
              <a:solidFill>
                <a:srgbClr val="000000"/>
              </a:solidFill>
              <a:latin typeface="Saira Extra Condensed"/>
              <a:ea typeface="Saira Extra Condensed"/>
              <a:cs typeface="Saira Extra Condensed"/>
              <a:sym typeface="Saira Extra Condensed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080971" y="5544496"/>
            <a:ext cx="160323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it-IT" sz="1600" dirty="0" smtClean="0">
                <a:solidFill>
                  <a:srgbClr val="000000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rPr>
              <a:t>Audioprotesista </a:t>
            </a:r>
            <a:r>
              <a:rPr lang="it-IT" sz="1600" dirty="0">
                <a:solidFill>
                  <a:srgbClr val="000000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rPr>
              <a:t>Psicomotricista  </a:t>
            </a:r>
            <a:endParaRPr lang="it-IT" sz="1600" dirty="0">
              <a:solidFill>
                <a:srgbClr val="000000"/>
              </a:solidFill>
              <a:latin typeface="Barlow Semi Condensed Light"/>
              <a:ea typeface="Barlow Semi Condensed Light"/>
              <a:cs typeface="Barlow Semi Condensed Light"/>
              <a:sym typeface="Barlow Semi Condensed Light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1160833" y="3207859"/>
            <a:ext cx="11063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1600" dirty="0">
                <a:solidFill>
                  <a:srgbClr val="000000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rPr>
              <a:t>Familiari </a:t>
            </a:r>
          </a:p>
          <a:p>
            <a:pPr lvl="0" algn="just"/>
            <a:r>
              <a:rPr lang="it-IT" sz="1600" dirty="0">
                <a:solidFill>
                  <a:srgbClr val="000000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rPr>
              <a:t>Caregiver</a:t>
            </a:r>
          </a:p>
          <a:p>
            <a:pPr lvl="0" algn="just"/>
            <a:r>
              <a:rPr lang="it-IT" sz="1600" dirty="0">
                <a:solidFill>
                  <a:srgbClr val="000000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rPr>
              <a:t>Altri........</a:t>
            </a:r>
            <a:endParaRPr lang="it-IT" sz="1600" dirty="0">
              <a:solidFill>
                <a:srgbClr val="000000"/>
              </a:solidFill>
              <a:latin typeface="Barlow Semi Condensed Light"/>
              <a:ea typeface="Barlow Semi Condensed Light"/>
              <a:cs typeface="Barlow Semi Condensed Light"/>
              <a:sym typeface="Barlow Semi Condensed Light"/>
            </a:endParaRPr>
          </a:p>
        </p:txBody>
      </p:sp>
      <p:grpSp>
        <p:nvGrpSpPr>
          <p:cNvPr id="5" name="Google Shape;500;p31"/>
          <p:cNvGrpSpPr/>
          <p:nvPr/>
        </p:nvGrpSpPr>
        <p:grpSpPr>
          <a:xfrm>
            <a:off x="2267236" y="1122386"/>
            <a:ext cx="4562325" cy="5245825"/>
            <a:chOff x="3185245" y="1214193"/>
            <a:chExt cx="3371950" cy="3561963"/>
          </a:xfrm>
        </p:grpSpPr>
        <p:sp>
          <p:nvSpPr>
            <p:cNvPr id="6" name="Google Shape;501;p31"/>
            <p:cNvSpPr/>
            <p:nvPr/>
          </p:nvSpPr>
          <p:spPr>
            <a:xfrm>
              <a:off x="5049171" y="2318192"/>
              <a:ext cx="1053300" cy="1053300"/>
            </a:xfrm>
            <a:prstGeom prst="ellipse">
              <a:avLst/>
            </a:prstGeom>
            <a:solidFill>
              <a:srgbClr val="00FFFF">
                <a:alpha val="45380"/>
              </a:srgbClr>
            </a:solidFill>
            <a:ln w="28575" cap="flat" cmpd="sng">
              <a:solidFill>
                <a:srgbClr val="00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C3B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502;p31"/>
            <p:cNvSpPr/>
            <p:nvPr/>
          </p:nvSpPr>
          <p:spPr>
            <a:xfrm>
              <a:off x="3900225" y="3177717"/>
              <a:ext cx="1053300" cy="1053300"/>
            </a:xfrm>
            <a:prstGeom prst="ellipse">
              <a:avLst/>
            </a:prstGeom>
            <a:solidFill>
              <a:srgbClr val="FFFFFF">
                <a:alpha val="43080"/>
              </a:srgbClr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C3B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" name="Google Shape;503;p31"/>
            <p:cNvCxnSpPr/>
            <p:nvPr/>
          </p:nvCxnSpPr>
          <p:spPr>
            <a:xfrm rot="10800000">
              <a:off x="6102395" y="2855209"/>
              <a:ext cx="454800" cy="0"/>
            </a:xfrm>
            <a:prstGeom prst="straightConnector1">
              <a:avLst/>
            </a:prstGeom>
            <a:noFill/>
            <a:ln w="28575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504;p31"/>
            <p:cNvCxnSpPr/>
            <p:nvPr/>
          </p:nvCxnSpPr>
          <p:spPr>
            <a:xfrm rot="10800000">
              <a:off x="4426821" y="4230755"/>
              <a:ext cx="0" cy="545400"/>
            </a:xfrm>
            <a:prstGeom prst="straightConnector1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0" name="Google Shape;505;p31"/>
            <p:cNvGrpSpPr/>
            <p:nvPr/>
          </p:nvGrpSpPr>
          <p:grpSpPr>
            <a:xfrm>
              <a:off x="3185245" y="2328599"/>
              <a:ext cx="1508100" cy="1053300"/>
              <a:chOff x="3185245" y="2328599"/>
              <a:chExt cx="1508100" cy="1053300"/>
            </a:xfrm>
          </p:grpSpPr>
          <p:sp>
            <p:nvSpPr>
              <p:cNvPr id="17" name="Google Shape;506;p31"/>
              <p:cNvSpPr/>
              <p:nvPr/>
            </p:nvSpPr>
            <p:spPr>
              <a:xfrm>
                <a:off x="3640045" y="2328599"/>
                <a:ext cx="1053300" cy="1053300"/>
              </a:xfrm>
              <a:prstGeom prst="ellipse">
                <a:avLst/>
              </a:prstGeom>
              <a:solidFill>
                <a:srgbClr val="11E4C1">
                  <a:alpha val="60000"/>
                </a:srgbClr>
              </a:solidFill>
              <a:ln w="28575" cap="flat" cmpd="sng">
                <a:solidFill>
                  <a:srgbClr val="11E4C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C3B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" name="Google Shape;507;p31"/>
              <p:cNvCxnSpPr>
                <a:stCxn id="17" idx="2"/>
              </p:cNvCxnSpPr>
              <p:nvPr/>
            </p:nvCxnSpPr>
            <p:spPr>
              <a:xfrm rot="10800000">
                <a:off x="3185245" y="2855249"/>
                <a:ext cx="454800" cy="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11E4C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1" name="Google Shape;508;p31"/>
            <p:cNvGrpSpPr/>
            <p:nvPr/>
          </p:nvGrpSpPr>
          <p:grpSpPr>
            <a:xfrm>
              <a:off x="4793145" y="3177717"/>
              <a:ext cx="1053300" cy="1598438"/>
              <a:chOff x="4793145" y="3177717"/>
              <a:chExt cx="1053300" cy="1598438"/>
            </a:xfrm>
          </p:grpSpPr>
          <p:sp>
            <p:nvSpPr>
              <p:cNvPr id="15" name="Google Shape;509;p31"/>
              <p:cNvSpPr/>
              <p:nvPr/>
            </p:nvSpPr>
            <p:spPr>
              <a:xfrm>
                <a:off x="4793145" y="3177717"/>
                <a:ext cx="1053300" cy="1053300"/>
              </a:xfrm>
              <a:prstGeom prst="ellipse">
                <a:avLst/>
              </a:prstGeom>
              <a:solidFill>
                <a:srgbClr val="E613D5">
                  <a:alpha val="48850"/>
                </a:srgbClr>
              </a:solidFill>
              <a:ln w="28575" cap="flat" cmpd="sng">
                <a:solidFill>
                  <a:srgbClr val="E613D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C3B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" name="Google Shape;510;p31"/>
              <p:cNvCxnSpPr/>
              <p:nvPr/>
            </p:nvCxnSpPr>
            <p:spPr>
              <a:xfrm rot="10800000">
                <a:off x="5319761" y="4230755"/>
                <a:ext cx="0" cy="545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E613D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2" name="Google Shape;511;p31"/>
            <p:cNvGrpSpPr/>
            <p:nvPr/>
          </p:nvGrpSpPr>
          <p:grpSpPr>
            <a:xfrm>
              <a:off x="4328997" y="1214193"/>
              <a:ext cx="1053300" cy="1607801"/>
              <a:chOff x="4328997" y="1214193"/>
              <a:chExt cx="1053300" cy="1607801"/>
            </a:xfrm>
          </p:grpSpPr>
          <p:sp>
            <p:nvSpPr>
              <p:cNvPr id="13" name="Google Shape;512;p31"/>
              <p:cNvSpPr/>
              <p:nvPr/>
            </p:nvSpPr>
            <p:spPr>
              <a:xfrm>
                <a:off x="4328997" y="1768693"/>
                <a:ext cx="1053300" cy="1053300"/>
              </a:xfrm>
              <a:prstGeom prst="ellipse">
                <a:avLst/>
              </a:prstGeom>
              <a:solidFill>
                <a:srgbClr val="7337D4">
                  <a:alpha val="80770"/>
                </a:srgbClr>
              </a:solidFill>
              <a:ln w="28575" cap="flat" cmpd="sng">
                <a:solidFill>
                  <a:srgbClr val="7337D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" name="Google Shape;513;p31"/>
              <p:cNvCxnSpPr/>
              <p:nvPr/>
            </p:nvCxnSpPr>
            <p:spPr>
              <a:xfrm rot="10800000">
                <a:off x="4855597" y="1214193"/>
                <a:ext cx="0" cy="545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7337D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2" name="Rettangolo 21"/>
          <p:cNvSpPr/>
          <p:nvPr/>
        </p:nvSpPr>
        <p:spPr>
          <a:xfrm>
            <a:off x="3930258" y="3640319"/>
            <a:ext cx="14338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ira Extra Condensed"/>
                <a:ea typeface="Saira Extra Condensed"/>
                <a:cs typeface="Saira Extra Condensed"/>
                <a:sym typeface="Saira Extra Condensed"/>
              </a:rPr>
              <a:t>PAZIENTE</a:t>
            </a:r>
            <a:endParaRPr lang="it-IT" sz="2000" b="1" dirty="0"/>
          </a:p>
        </p:txBody>
      </p:sp>
      <p:sp>
        <p:nvSpPr>
          <p:cNvPr id="23" name="Rettangolo 22"/>
          <p:cNvSpPr/>
          <p:nvPr/>
        </p:nvSpPr>
        <p:spPr>
          <a:xfrm>
            <a:off x="0" y="6488668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Baskerville"/>
                <a:cs typeface="Baskerville"/>
              </a:rPr>
              <a:t>Dott.ssa A.M.R. Aragno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6467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674" y="3158021"/>
            <a:ext cx="4372635" cy="347034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-127000" y="805849"/>
            <a:ext cx="9357387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rgbClr val="000000"/>
                </a:solidFill>
                <a:latin typeface="Baskerville"/>
                <a:ea typeface="Saira ExtraCondensed SemiBold"/>
                <a:cs typeface="Baskerville"/>
                <a:sym typeface="Saira ExtraCondensed SemiBold"/>
              </a:rPr>
              <a:t>   - VALUTARE E AFFRONTARE SITUAZIONI CRITICHE</a:t>
            </a:r>
          </a:p>
          <a:p>
            <a:r>
              <a:rPr lang="it-IT" sz="2800" dirty="0" smtClean="0">
                <a:latin typeface="Baskerville"/>
                <a:cs typeface="Baskerville"/>
                <a:sym typeface="Saira ExtraCondensed SemiBold"/>
              </a:rPr>
              <a:t>   - PRENDERE INIZIATIVE</a:t>
            </a:r>
          </a:p>
          <a:p>
            <a:r>
              <a:rPr lang="it-IT" sz="2800" dirty="0" smtClean="0">
                <a:latin typeface="Baskerville"/>
                <a:cs typeface="Baskerville"/>
                <a:sym typeface="Saira ExtraCondensed SemiBold"/>
              </a:rPr>
              <a:t>   - ESSERE INTUITIVI </a:t>
            </a:r>
          </a:p>
          <a:p>
            <a:r>
              <a:rPr lang="it-IT" sz="2800" dirty="0" smtClean="0">
                <a:latin typeface="Baskerville"/>
                <a:cs typeface="Baskerville"/>
                <a:sym typeface="Saira ExtraCondensed SemiBold"/>
              </a:rPr>
              <a:t>   - AVERE GIUDIZIO NEL PRENDERE DECISIONI</a:t>
            </a:r>
          </a:p>
          <a:p>
            <a:endParaRPr lang="it-IT" sz="2800" dirty="0" smtClean="0">
              <a:latin typeface="Baskerville"/>
              <a:cs typeface="Baskerville"/>
              <a:sym typeface="Saira ExtraCondensed SemiBold"/>
            </a:endParaRPr>
          </a:p>
          <a:p>
            <a:endParaRPr lang="it-IT" sz="2800" dirty="0" smtClean="0">
              <a:latin typeface="Baskerville"/>
              <a:cs typeface="Baskerville"/>
              <a:sym typeface="Saira ExtraCondensed SemiBold"/>
            </a:endParaRPr>
          </a:p>
          <a:p>
            <a:endParaRPr lang="it-IT" sz="2800" dirty="0" smtClean="0">
              <a:latin typeface="Baskerville"/>
              <a:cs typeface="Baskerville"/>
              <a:sym typeface="Saira ExtraCondensed SemiBold"/>
            </a:endParaRPr>
          </a:p>
          <a:p>
            <a:endParaRPr lang="it-IT" sz="2800" dirty="0">
              <a:solidFill>
                <a:srgbClr val="000000"/>
              </a:solidFill>
              <a:latin typeface="Baskerville"/>
              <a:ea typeface="Saira ExtraCondensed SemiBold"/>
              <a:cs typeface="Baskerville"/>
              <a:sym typeface="Saira ExtraCondensed SemiBold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6490645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Baskerville"/>
                <a:cs typeface="Baskerville"/>
              </a:rPr>
              <a:t>Dott.ssa A.M.R. Aragno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1057974"/>
      </p:ext>
    </p:extLst>
  </p:cSld>
  <p:clrMapOvr>
    <a:masterClrMapping/>
  </p:clrMapOvr>
</p:sld>
</file>

<file path=ppt/theme/theme1.xml><?xml version="1.0" encoding="utf-8"?>
<a:theme xmlns:a="http://schemas.openxmlformats.org/drawingml/2006/main" name="Isometric Gradient Social Media Strategy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466</Words>
  <Application>Microsoft Macintosh PowerPoint</Application>
  <PresentationFormat>Presentazione su schermo (4:3)</PresentationFormat>
  <Paragraphs>79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Isometric Gradient Social Media Strategy by Slidesgo</vt:lpstr>
      <vt:lpstr>Presentazione di PowerPoint</vt:lpstr>
      <vt:lpstr>Dal sito del Corso di Logopedia UNIVR: </vt:lpstr>
      <vt:lpstr>... In pratica cosa fa il logopedista? </vt:lpstr>
      <vt:lpstr>AMBITI DI COMPETENZA</vt:lpstr>
      <vt:lpstr>Presentazione di PowerPoint</vt:lpstr>
      <vt:lpstr>   - EMPATIA  - PREDISPOSIZIONE ALLA RELAZIONE - CAPACITA’ COMUNICATIVA  </vt:lpstr>
      <vt:lpstr>Presentazione di PowerPoint</vt:lpstr>
      <vt:lpstr>Presentazione di PowerPoint</vt:lpstr>
      <vt:lpstr>Presentazione di PowerPoint</vt:lpstr>
      <vt:lpstr>Grazie per l’attenzione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Aragno</dc:creator>
  <cp:lastModifiedBy>Aragno</cp:lastModifiedBy>
  <cp:revision>1</cp:revision>
  <dcterms:created xsi:type="dcterms:W3CDTF">2020-06-13T15:00:39Z</dcterms:created>
  <dcterms:modified xsi:type="dcterms:W3CDTF">2020-06-13T15:04:20Z</dcterms:modified>
</cp:coreProperties>
</file>