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275" r:id="rId2"/>
    <p:sldId id="27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/>
    <p:restoredTop sz="94599" autoAdjust="0"/>
  </p:normalViewPr>
  <p:slideViewPr>
    <p:cSldViewPr snapToGrid="0">
      <p:cViewPr>
        <p:scale>
          <a:sx n="123" d="100"/>
          <a:sy n="123" d="100"/>
        </p:scale>
        <p:origin x="65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55E4A-E243-4809-90BD-59402DF8B672}" type="datetimeFigureOut">
              <a:rPr lang="it-IT" smtClean="0"/>
              <a:t>23/01/19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0B1A3-245D-4F7D-9E39-58537F209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20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E8A5BA4-0E4F-40D2-9E3C-69F0DE7D33AF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C47A6B-9A8D-49AA-98B3-6903EB8D1C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0838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0BA11FC-8783-42AA-B0CB-BB1E0C515633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8BC3E88-C6E5-4A24-8E93-6203A4247F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72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1ACDEFB-DD75-4237-B83F-42197D3FA560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4B5CB7-37C0-4A9B-A589-85B5F93CA0E2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1422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28953FC-A941-47FC-9999-25C39FE98E5A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B23708-E8C2-490F-8BA1-9C1AE51B72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603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51E6B23-711E-477B-970C-A2F56F028BB6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16D8DF-BBF3-46D7-97FC-247BE2C6FE11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568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51E6B23-711E-477B-970C-A2F56F028BB6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16D8DF-BBF3-46D7-97FC-247BE2C6FE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7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72F54AC-E9F8-47B1-AE94-4F481BDF49FF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90DD90-45C8-488D-A8DB-45D42604D6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39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5EC83D0-6E7D-46D6-890F-F9AA6BD81BEC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7DF22A-26F1-4FBD-B341-50C8B0A7E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55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175405-3A87-4440-B813-709DE574ABBE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FB0A8F-CC31-4169-8C19-7EB9CEB4AD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2964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EABCC33-C556-4D19-8743-2705052D8DFD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CC997C-111C-4B52-95EF-1E9D6C9D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8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A395DD8-8D8B-4F61-B277-036F5041B1DB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842FC-D15B-44B8-8F7A-CA92E3A81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40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BF0F9A9-C50C-4B0B-ADC7-D539C3E6AE38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ADB953-9FCF-44F5-AD59-3D65FE8D54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49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A6608D-CCA3-4DDF-9B30-F9D3FB11DD42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E9CA9E-2301-4BA0-8FA8-90BAE6D6DA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76323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B08609A-A5A9-42F5-AEB0-130D1A3A0C32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11C467-47C5-4C8E-9A02-F00EC763F2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3608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BC20DC-8780-4AC1-BF8D-F7AF84C7F9A2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B9B871-4A7B-4254-A0DA-CD77FD3ECC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54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A7C4EC7-9ED3-43C3-9825-570F14C2D192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613FF3-0CC4-4323-AB02-208022403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1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751E6B23-711E-477B-970C-A2F56F028BB6}" type="datetime1">
              <a:rPr lang="it-IT" smtClean="0"/>
              <a:pPr lvl="0"/>
              <a:t>23/01/19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lvl="0"/>
            <a:fld id="{E916D8DF-BBF3-46D7-97FC-247BE2C6FE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69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4">
            <a:extLst>
              <a:ext uri="{FF2B5EF4-FFF2-40B4-BE49-F238E27FC236}">
                <a16:creationId xmlns:a16="http://schemas.microsoft.com/office/drawing/2014/main" id="{8D0DB705-7BF3-954D-972B-D7AD23A59E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50"/>
            <a:ext cx="3508351" cy="4976813"/>
          </a:xfrm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EF6AC7F-5C2E-D94F-BFAF-72C5C7AC409D}"/>
              </a:ext>
            </a:extLst>
          </p:cNvPr>
          <p:cNvSpPr txBox="1"/>
          <p:nvPr/>
        </p:nvSpPr>
        <p:spPr>
          <a:xfrm>
            <a:off x="3508351" y="648151"/>
            <a:ext cx="64553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L’ACCOGLIENZA DALLE SUE RADICI ALL’OGGI</a:t>
            </a:r>
          </a:p>
          <a:p>
            <a:endParaRPr lang="it-IT" sz="2400" dirty="0">
              <a:solidFill>
                <a:schemeClr val="accent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endParaRPr lang="it-IT" sz="2400" dirty="0">
              <a:solidFill>
                <a:schemeClr val="accent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Prof.ssa Alessandra </a:t>
            </a: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Cordiano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alessandra.cordiano@univr.it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Prof.ssa Emanuela Gamberoni (</a:t>
            </a: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emanuela.gamberoni@univr.it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Prof. Carlo Pelloso (</a:t>
            </a: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carlo.pelloso@univr.it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endParaRPr lang="it-IT" sz="2000" dirty="0">
              <a:solidFill>
                <a:schemeClr val="accent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1CE4D03-A4D6-8240-A8DB-93A19829C64E}"/>
              </a:ext>
            </a:extLst>
          </p:cNvPr>
          <p:cNvSpPr txBox="1"/>
          <p:nvPr/>
        </p:nvSpPr>
        <p:spPr>
          <a:xfrm>
            <a:off x="308112" y="5301580"/>
            <a:ext cx="820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1° incontro: 12 febbraio 2019 - ore 10.00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Palazzo I.C.I.S.S. - Giurisprudenza</a:t>
            </a:r>
            <a:r>
              <a:rPr lang="it-IT" sz="2400" b="1">
                <a:solidFill>
                  <a:srgbClr val="0070C0"/>
                </a:solidFill>
                <a:latin typeface="Garamond" panose="02020404030301010803" pitchFamily="18" charset="0"/>
              </a:rPr>
              <a:t>, Piano </a:t>
            </a:r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T</a:t>
            </a:r>
            <a:r>
              <a:rPr lang="it-IT" sz="2400" b="1">
                <a:solidFill>
                  <a:srgbClr val="0070C0"/>
                </a:solidFill>
                <a:latin typeface="Garamond" panose="02020404030301010803" pitchFamily="18" charset="0"/>
              </a:rPr>
              <a:t>, Stanza </a:t>
            </a:r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852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12319A-25DE-AC48-B6F3-0464094EA2F1}"/>
              </a:ext>
            </a:extLst>
          </p:cNvPr>
          <p:cNvSpPr txBox="1"/>
          <p:nvPr/>
        </p:nvSpPr>
        <p:spPr>
          <a:xfrm>
            <a:off x="580769" y="1248468"/>
            <a:ext cx="88845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aiuto e accoglienza: origini dei rapporti di ospitalità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mondo greco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diritto romano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storia e spazio del Mediterraneo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sfide dell’accoglienza oggi: inclusione e integrazione</a:t>
            </a:r>
          </a:p>
          <a:p>
            <a:pPr marL="571500" indent="-571500">
              <a:buFont typeface="Wingdings" pitchFamily="2" charset="2"/>
              <a:buChar char="Ø"/>
            </a:pPr>
            <a:endParaRPr lang="it-IT" sz="3600" b="1" dirty="0">
              <a:solidFill>
                <a:schemeClr val="accent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343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{140AC99C-2F3C-8541-953B-6172DF25257F}tf10001060</Template>
  <TotalTime>929</TotalTime>
  <Words>100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Garamond</vt:lpstr>
      <vt:lpstr>Trebuchet MS</vt:lpstr>
      <vt:lpstr>Wingdings</vt:lpstr>
      <vt:lpstr>Wingdings 3</vt:lpstr>
      <vt:lpstr>Sfaccettatura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ISTITUZIONI DI DIRITTO ROMANO</dc:title>
  <dc:creator>carlo pelloso</dc:creator>
  <cp:lastModifiedBy>Utente di Microsoft Office</cp:lastModifiedBy>
  <cp:revision>63</cp:revision>
  <cp:lastPrinted>2019-01-23T09:40:03Z</cp:lastPrinted>
  <dcterms:created xsi:type="dcterms:W3CDTF">2017-02-13T06:40:55Z</dcterms:created>
  <dcterms:modified xsi:type="dcterms:W3CDTF">2019-01-23T14:49:47Z</dcterms:modified>
</cp:coreProperties>
</file>