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6"/>
  </p:notesMasterIdLst>
  <p:sldIdLst>
    <p:sldId id="299" r:id="rId2"/>
    <p:sldId id="300" r:id="rId3"/>
    <p:sldId id="302" r:id="rId4"/>
    <p:sldId id="301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5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ADCB6-62CA-0949-B828-F5F95EA17C8A}" type="datetimeFigureOut">
              <a:rPr lang="it-IT" smtClean="0"/>
              <a:t>06/02/19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CB2FD-CF01-8045-93AD-6ECC071DB5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70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BC20-A630-F042-B0CD-E32FD2402143}" type="datetime1">
              <a:rPr lang="it-IT" smtClean="0"/>
              <a:t>06/02/19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874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71E-BB1C-2241-8058-37D00316FE1B}" type="datetime1">
              <a:rPr lang="it-IT" smtClean="0"/>
              <a:t>06/02/19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544B-38C1-5A42-B399-BF7D147A8E72}" type="datetime1">
              <a:rPr lang="it-IT" smtClean="0"/>
              <a:t>06/02/19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80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297F-C697-1E44-A866-E6DD0F5ABFE7}" type="datetime1">
              <a:rPr lang="it-IT" smtClean="0"/>
              <a:t>06/02/19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78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D74F-BD2A-3D49-A718-62936D5BF303}" type="datetime1">
              <a:rPr lang="it-IT" smtClean="0"/>
              <a:t>06/02/19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20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6332-5C59-8B42-B73B-4C869471AA42}" type="datetime1">
              <a:rPr lang="it-IT" smtClean="0"/>
              <a:t>06/02/19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03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2B64-4883-7346-9B79-0EC4CF1E60F3}" type="datetime1">
              <a:rPr lang="it-IT" smtClean="0"/>
              <a:t>06/02/19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3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7B2C-2876-564C-B56F-3B8F64A9F7BC}" type="datetime1">
              <a:rPr lang="it-IT" smtClean="0"/>
              <a:t>06/02/19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91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BB02-7C32-764E-8CE6-F11F4A2528E2}" type="datetime1">
              <a:rPr lang="it-IT" smtClean="0"/>
              <a:t>06/02/19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76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D68-55B1-F045-82EF-669C847EEFBE}" type="datetime1">
              <a:rPr lang="it-IT" smtClean="0"/>
              <a:t>06/02/19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13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71BA-48AC-A94B-B62B-3AA247D0D7EE}" type="datetime1">
              <a:rPr lang="it-IT" smtClean="0"/>
              <a:t>06/02/19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00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94F6C-00BF-934D-AE67-CF18627A6D19}" type="datetime1">
              <a:rPr lang="it-IT" smtClean="0"/>
              <a:t>06/02/19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Verona, 22 giugno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F2497-C130-EA49-ABA5-7B928FD4FA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40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832087-6DC4-924D-A4C9-21DFA00A5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3936654"/>
          </a:xfrm>
        </p:spPr>
        <p:txBody>
          <a:bodyPr>
            <a:normAutofit/>
          </a:bodyPr>
          <a:lstStyle/>
          <a:p>
            <a:r>
              <a:rPr lang="it-IT" dirty="0"/>
              <a:t>Dal mercato unico all’unione monetaria</a:t>
            </a:r>
            <a:br>
              <a:rPr lang="it-IT" dirty="0"/>
            </a:br>
            <a:br>
              <a:rPr lang="it-IT" dirty="0"/>
            </a:br>
            <a:r>
              <a:rPr lang="it-IT" dirty="0"/>
              <a:t>Quali scenari futuri?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CFD9EDD-92A4-DF43-8C96-13E3734F4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907756"/>
            <a:ext cx="6858000" cy="1655762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Prof. Riccardo Fiorentini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2EF5326-6E09-A941-9152-FEA89DA82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057" y="0"/>
            <a:ext cx="3567886" cy="71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24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5E174D-5EC0-C44C-814B-C394FAA9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 cosa parleremo?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C97A8-5E76-F64B-989F-C7F73B0A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0991"/>
            <a:ext cx="7886700" cy="4885360"/>
          </a:xfrm>
        </p:spPr>
        <p:txBody>
          <a:bodyPr>
            <a:normAutofit/>
          </a:bodyPr>
          <a:lstStyle/>
          <a:p>
            <a:r>
              <a:rPr lang="it-IT" dirty="0"/>
              <a:t>Nel processo di integrazione europea quali sono state le svolte cruciali che hanno portato all’Unione Monetaria?</a:t>
            </a:r>
          </a:p>
          <a:p>
            <a:r>
              <a:rPr lang="it-IT" dirty="0"/>
              <a:t>Possono essere individuati tre «trilemmi» fondamentali:</a:t>
            </a:r>
          </a:p>
          <a:p>
            <a:pPr lvl="1"/>
            <a:r>
              <a:rPr lang="it-IT" dirty="0"/>
              <a:t>Il trilemma del mercato unico</a:t>
            </a:r>
          </a:p>
          <a:p>
            <a:pPr lvl="1"/>
            <a:r>
              <a:rPr lang="it-IT" dirty="0"/>
              <a:t>Il trilemma di </a:t>
            </a:r>
            <a:r>
              <a:rPr lang="it-IT" dirty="0" err="1"/>
              <a:t>Mundell</a:t>
            </a:r>
            <a:endParaRPr lang="it-IT" dirty="0"/>
          </a:p>
          <a:p>
            <a:pPr lvl="1"/>
            <a:r>
              <a:rPr lang="it-IT" dirty="0"/>
              <a:t>Il trilemma della legittimazione democratica</a:t>
            </a:r>
          </a:p>
          <a:p>
            <a:r>
              <a:rPr lang="it-IT" dirty="0"/>
              <a:t>La soluzione data a ciascun «trilemma» ha creato le premesse per la nascita del «trilemma» successivo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32AD11-1B7B-C145-B1F3-2D93F5740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</p:spTree>
    <p:extLst>
      <p:ext uri="{BB962C8B-B14F-4D97-AF65-F5344CB8AC3E}">
        <p14:creationId xmlns:p14="http://schemas.microsoft.com/office/powerpoint/2010/main" val="230493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5E174D-5EC0-C44C-814B-C394FAA9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 cosa parleremo?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C97A8-5E76-F64B-989F-C7F73B0A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0991"/>
            <a:ext cx="7886700" cy="4885360"/>
          </a:xfrm>
        </p:spPr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Quale impatto ha avuto la crisi finanziaria sulla UE?</a:t>
            </a:r>
          </a:p>
          <a:p>
            <a:pPr lvl="1"/>
            <a:r>
              <a:rPr lang="it-IT" dirty="0"/>
              <a:t>Ritorno del protezionismo</a:t>
            </a:r>
          </a:p>
          <a:p>
            <a:pPr lvl="1"/>
            <a:r>
              <a:rPr lang="it-IT" dirty="0"/>
              <a:t>Fine del multilateralismo?</a:t>
            </a:r>
          </a:p>
          <a:p>
            <a:pPr lvl="1"/>
            <a:r>
              <a:rPr lang="it-IT" dirty="0"/>
              <a:t>I nuovi protagonisti internazionali (Cina, India…)</a:t>
            </a:r>
          </a:p>
          <a:p>
            <a:r>
              <a:rPr lang="it-IT" dirty="0"/>
              <a:t>Tre possibili scenari di uscita dalla crisi odierna della UE:</a:t>
            </a:r>
          </a:p>
          <a:p>
            <a:pPr lvl="1"/>
            <a:r>
              <a:rPr lang="it-IT" dirty="0"/>
              <a:t>Lo «status quo»</a:t>
            </a:r>
          </a:p>
          <a:p>
            <a:pPr lvl="1"/>
            <a:r>
              <a:rPr lang="it-IT" dirty="0"/>
              <a:t>Avanti verso la federazione politica </a:t>
            </a:r>
            <a:r>
              <a:rPr lang="it-IT" dirty="0" err="1"/>
              <a:t>eurpoea</a:t>
            </a:r>
            <a:endParaRPr lang="it-IT" dirty="0"/>
          </a:p>
          <a:p>
            <a:pPr lvl="1"/>
            <a:r>
              <a:rPr lang="it-IT" dirty="0"/>
              <a:t>La disgregazione della UE</a:t>
            </a:r>
          </a:p>
          <a:p>
            <a:r>
              <a:rPr lang="it-IT" dirty="0"/>
              <a:t>Per la prima volta è possibile lo scenario della dissoluzione della UE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32AD11-1B7B-C145-B1F3-2D93F5740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</p:spTree>
    <p:extLst>
      <p:ext uri="{BB962C8B-B14F-4D97-AF65-F5344CB8AC3E}">
        <p14:creationId xmlns:p14="http://schemas.microsoft.com/office/powerpoint/2010/main" val="334186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FB69E4-9451-7340-A3DD-C275178B7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Informazioni operative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2F68C5-FBD5-644F-9AB6-584D3E3E4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Il primo incontro si terrà giovedì 14 febbraio presso il complesso di Santa Marta, Dipartimento di Scienze economiche ufficio 1.55 (primo piano, blocco centrale)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err="1"/>
              <a:t>riccardo.fiorentini@univr.it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095B9E8-D198-D046-8F2F-01CE3C49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Verona, 22 giugno 2018</a:t>
            </a:r>
          </a:p>
        </p:txBody>
      </p:sp>
    </p:spTree>
    <p:extLst>
      <p:ext uri="{BB962C8B-B14F-4D97-AF65-F5344CB8AC3E}">
        <p14:creationId xmlns:p14="http://schemas.microsoft.com/office/powerpoint/2010/main" val="1965733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193</Words>
  <Application>Microsoft Macintosh PowerPoint</Application>
  <PresentationFormat>Presentazione su schermo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Dal mercato unico all’unione monetaria  Quali scenari futuri?</vt:lpstr>
      <vt:lpstr>Di cosa parleremo?</vt:lpstr>
      <vt:lpstr>Di cosa parleremo?</vt:lpstr>
      <vt:lpstr>Informazioni operative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Fiorentini</dc:creator>
  <cp:lastModifiedBy>Riccardo Fiorentini</cp:lastModifiedBy>
  <cp:revision>24</cp:revision>
  <dcterms:created xsi:type="dcterms:W3CDTF">2018-06-20T14:05:35Z</dcterms:created>
  <dcterms:modified xsi:type="dcterms:W3CDTF">2019-02-06T08:41:32Z</dcterms:modified>
</cp:coreProperties>
</file>