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9" r:id="rId2"/>
    <p:sldId id="258" r:id="rId3"/>
    <p:sldId id="261" r:id="rId4"/>
    <p:sldId id="262" r:id="rId5"/>
    <p:sldId id="263" r:id="rId6"/>
    <p:sldId id="264" r:id="rId7"/>
    <p:sldId id="271" r:id="rId8"/>
    <p:sldId id="266" r:id="rId9"/>
    <p:sldId id="270" r:id="rId10"/>
    <p:sldId id="268" r:id="rId1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B8B57946-CC5F-4AA5-905A-0364406F3C5A}">
          <p14:sldIdLst>
            <p14:sldId id="259"/>
            <p14:sldId id="258"/>
          </p14:sldIdLst>
        </p14:section>
        <p14:section name="Sezione senza titolo" id="{60203887-BE22-4795-BB86-71B69096152A}">
          <p14:sldIdLst>
            <p14:sldId id="261"/>
            <p14:sldId id="262"/>
            <p14:sldId id="263"/>
            <p14:sldId id="264"/>
            <p14:sldId id="271"/>
            <p14:sldId id="266"/>
            <p14:sldId id="270"/>
            <p14:sldId id="26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a" initials="M" lastIdx="1" clrIdx="0">
    <p:extLst>
      <p:ext uri="{19B8F6BF-5375-455C-9EA6-DF929625EA0E}">
        <p15:presenceInfo xmlns:p15="http://schemas.microsoft.com/office/powerpoint/2012/main" userId="Mari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3433"/>
    <a:srgbClr val="174489"/>
    <a:srgbClr val="FFDB2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17"/>
  </p:normalViewPr>
  <p:slideViewPr>
    <p:cSldViewPr snapToGrid="0" snapToObjects="1" showGuides="1">
      <p:cViewPr varScale="1">
        <p:scale>
          <a:sx n="111" d="100"/>
          <a:sy n="111" d="100"/>
        </p:scale>
        <p:origin x="632" y="1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AE3542D-983D-6246-961F-7C6B804FBADF}"/>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0FFFB173-CD18-F544-8325-F76EFE20033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138FDFE2-4D23-6446-8716-E68EB8A9C8FA}"/>
              </a:ext>
            </a:extLst>
          </p:cNvPr>
          <p:cNvSpPr>
            <a:spLocks noGrp="1"/>
          </p:cNvSpPr>
          <p:nvPr>
            <p:ph type="dt" sz="half" idx="10"/>
          </p:nvPr>
        </p:nvSpPr>
        <p:spPr/>
        <p:txBody>
          <a:bodyPr/>
          <a:lstStyle/>
          <a:p>
            <a:fld id="{BB0DAA83-F227-524F-9D54-223F1AFF65A8}" type="datetimeFigureOut">
              <a:rPr lang="it-IT" smtClean="0"/>
              <a:t>23/05/19</a:t>
            </a:fld>
            <a:endParaRPr lang="it-IT"/>
          </a:p>
        </p:txBody>
      </p:sp>
      <p:sp>
        <p:nvSpPr>
          <p:cNvPr id="5" name="Segnaposto piè di pagina 4">
            <a:extLst>
              <a:ext uri="{FF2B5EF4-FFF2-40B4-BE49-F238E27FC236}">
                <a16:creationId xmlns:a16="http://schemas.microsoft.com/office/drawing/2014/main" id="{6211377B-C16C-D74C-B8A3-340DDC4CC71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917243D-5AAB-BA42-A433-B0F29A71F68C}"/>
              </a:ext>
            </a:extLst>
          </p:cNvPr>
          <p:cNvSpPr>
            <a:spLocks noGrp="1"/>
          </p:cNvSpPr>
          <p:nvPr>
            <p:ph type="sldNum" sz="quarter" idx="12"/>
          </p:nvPr>
        </p:nvSpPr>
        <p:spPr/>
        <p:txBody>
          <a:bodyPr/>
          <a:lstStyle/>
          <a:p>
            <a:fld id="{6F373CF1-1ECB-7047-90AB-BC5464C25A9C}" type="slidenum">
              <a:rPr lang="it-IT" smtClean="0"/>
              <a:t>‹N›</a:t>
            </a:fld>
            <a:endParaRPr lang="it-IT"/>
          </a:p>
        </p:txBody>
      </p:sp>
    </p:spTree>
    <p:extLst>
      <p:ext uri="{BB962C8B-B14F-4D97-AF65-F5344CB8AC3E}">
        <p14:creationId xmlns:p14="http://schemas.microsoft.com/office/powerpoint/2010/main" val="1021118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204517-C92F-DC4D-AD7B-B2A7CC586FD6}"/>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4A49E050-6E0E-F441-869E-2FB4457F6780}"/>
              </a:ext>
            </a:extLst>
          </p:cNvPr>
          <p:cNvSpPr>
            <a:spLocks noGrp="1"/>
          </p:cNvSpPr>
          <p:nvPr>
            <p:ph type="body" orient="vert" idx="1"/>
          </p:nvPr>
        </p:nvSpPr>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217FC2E2-F03E-C046-9AEA-1B0A051B9624}"/>
              </a:ext>
            </a:extLst>
          </p:cNvPr>
          <p:cNvSpPr>
            <a:spLocks noGrp="1"/>
          </p:cNvSpPr>
          <p:nvPr>
            <p:ph type="dt" sz="half" idx="10"/>
          </p:nvPr>
        </p:nvSpPr>
        <p:spPr/>
        <p:txBody>
          <a:bodyPr/>
          <a:lstStyle/>
          <a:p>
            <a:fld id="{BB0DAA83-F227-524F-9D54-223F1AFF65A8}" type="datetimeFigureOut">
              <a:rPr lang="it-IT" smtClean="0"/>
              <a:t>23/05/19</a:t>
            </a:fld>
            <a:endParaRPr lang="it-IT"/>
          </a:p>
        </p:txBody>
      </p:sp>
      <p:sp>
        <p:nvSpPr>
          <p:cNvPr id="5" name="Segnaposto piè di pagina 4">
            <a:extLst>
              <a:ext uri="{FF2B5EF4-FFF2-40B4-BE49-F238E27FC236}">
                <a16:creationId xmlns:a16="http://schemas.microsoft.com/office/drawing/2014/main" id="{4855880C-B697-0C4D-BA9A-E2B98A2D164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1FF60EB-464F-2C49-B801-455AE1C2E231}"/>
              </a:ext>
            </a:extLst>
          </p:cNvPr>
          <p:cNvSpPr>
            <a:spLocks noGrp="1"/>
          </p:cNvSpPr>
          <p:nvPr>
            <p:ph type="sldNum" sz="quarter" idx="12"/>
          </p:nvPr>
        </p:nvSpPr>
        <p:spPr/>
        <p:txBody>
          <a:bodyPr/>
          <a:lstStyle/>
          <a:p>
            <a:fld id="{6F373CF1-1ECB-7047-90AB-BC5464C25A9C}" type="slidenum">
              <a:rPr lang="it-IT" smtClean="0"/>
              <a:t>‹N›</a:t>
            </a:fld>
            <a:endParaRPr lang="it-IT"/>
          </a:p>
        </p:txBody>
      </p:sp>
    </p:spTree>
    <p:extLst>
      <p:ext uri="{BB962C8B-B14F-4D97-AF65-F5344CB8AC3E}">
        <p14:creationId xmlns:p14="http://schemas.microsoft.com/office/powerpoint/2010/main" val="3852423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892ADE8D-DF10-764F-A625-07041ED7F50B}"/>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1A089315-62C5-734E-8F73-1C27CF4C1BEC}"/>
              </a:ext>
            </a:extLst>
          </p:cNvPr>
          <p:cNvSpPr>
            <a:spLocks noGrp="1"/>
          </p:cNvSpPr>
          <p:nvPr>
            <p:ph type="body" orient="vert" idx="1"/>
          </p:nvPr>
        </p:nvSpPr>
        <p:spPr>
          <a:xfrm>
            <a:off x="838200" y="365125"/>
            <a:ext cx="7734300" cy="5811838"/>
          </a:xfrm>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4444A9EB-3231-8E42-ABA8-15297ECE97E9}"/>
              </a:ext>
            </a:extLst>
          </p:cNvPr>
          <p:cNvSpPr>
            <a:spLocks noGrp="1"/>
          </p:cNvSpPr>
          <p:nvPr>
            <p:ph type="dt" sz="half" idx="10"/>
          </p:nvPr>
        </p:nvSpPr>
        <p:spPr/>
        <p:txBody>
          <a:bodyPr/>
          <a:lstStyle/>
          <a:p>
            <a:fld id="{BB0DAA83-F227-524F-9D54-223F1AFF65A8}" type="datetimeFigureOut">
              <a:rPr lang="it-IT" smtClean="0"/>
              <a:t>23/05/19</a:t>
            </a:fld>
            <a:endParaRPr lang="it-IT"/>
          </a:p>
        </p:txBody>
      </p:sp>
      <p:sp>
        <p:nvSpPr>
          <p:cNvPr id="5" name="Segnaposto piè di pagina 4">
            <a:extLst>
              <a:ext uri="{FF2B5EF4-FFF2-40B4-BE49-F238E27FC236}">
                <a16:creationId xmlns:a16="http://schemas.microsoft.com/office/drawing/2014/main" id="{1FE53184-85C5-6E4F-9540-EF4A45F7028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B2369A3-06BB-A147-8CA2-15DFAC1B3C07}"/>
              </a:ext>
            </a:extLst>
          </p:cNvPr>
          <p:cNvSpPr>
            <a:spLocks noGrp="1"/>
          </p:cNvSpPr>
          <p:nvPr>
            <p:ph type="sldNum" sz="quarter" idx="12"/>
          </p:nvPr>
        </p:nvSpPr>
        <p:spPr/>
        <p:txBody>
          <a:bodyPr/>
          <a:lstStyle/>
          <a:p>
            <a:fld id="{6F373CF1-1ECB-7047-90AB-BC5464C25A9C}" type="slidenum">
              <a:rPr lang="it-IT" smtClean="0"/>
              <a:t>‹N›</a:t>
            </a:fld>
            <a:endParaRPr lang="it-IT"/>
          </a:p>
        </p:txBody>
      </p:sp>
    </p:spTree>
    <p:extLst>
      <p:ext uri="{BB962C8B-B14F-4D97-AF65-F5344CB8AC3E}">
        <p14:creationId xmlns:p14="http://schemas.microsoft.com/office/powerpoint/2010/main" val="3115603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B9A048-7CB7-D940-9B18-CD4A16BD173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FC700BC-0D44-EE4E-9C29-5F49A2C377BE}"/>
              </a:ext>
            </a:extLst>
          </p:cNvPr>
          <p:cNvSpPr>
            <a:spLocks noGrp="1"/>
          </p:cNvSpPr>
          <p:nvPr>
            <p:ph idx="1"/>
          </p:nvPr>
        </p:nvSpPr>
        <p:spPr/>
        <p:txBody>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BAE13611-C901-1C46-BA55-6C8A0EA85412}"/>
              </a:ext>
            </a:extLst>
          </p:cNvPr>
          <p:cNvSpPr>
            <a:spLocks noGrp="1"/>
          </p:cNvSpPr>
          <p:nvPr>
            <p:ph type="dt" sz="half" idx="10"/>
          </p:nvPr>
        </p:nvSpPr>
        <p:spPr/>
        <p:txBody>
          <a:bodyPr/>
          <a:lstStyle/>
          <a:p>
            <a:fld id="{BB0DAA83-F227-524F-9D54-223F1AFF65A8}" type="datetimeFigureOut">
              <a:rPr lang="it-IT" smtClean="0"/>
              <a:t>23/05/19</a:t>
            </a:fld>
            <a:endParaRPr lang="it-IT"/>
          </a:p>
        </p:txBody>
      </p:sp>
      <p:sp>
        <p:nvSpPr>
          <p:cNvPr id="5" name="Segnaposto piè di pagina 4">
            <a:extLst>
              <a:ext uri="{FF2B5EF4-FFF2-40B4-BE49-F238E27FC236}">
                <a16:creationId xmlns:a16="http://schemas.microsoft.com/office/drawing/2014/main" id="{917526ED-7AD0-3F47-AA7E-690E8892443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7059E1E-2B98-9141-A011-9E79CF3B7F66}"/>
              </a:ext>
            </a:extLst>
          </p:cNvPr>
          <p:cNvSpPr>
            <a:spLocks noGrp="1"/>
          </p:cNvSpPr>
          <p:nvPr>
            <p:ph type="sldNum" sz="quarter" idx="12"/>
          </p:nvPr>
        </p:nvSpPr>
        <p:spPr/>
        <p:txBody>
          <a:bodyPr/>
          <a:lstStyle/>
          <a:p>
            <a:fld id="{6F373CF1-1ECB-7047-90AB-BC5464C25A9C}" type="slidenum">
              <a:rPr lang="it-IT" smtClean="0"/>
              <a:t>‹N›</a:t>
            </a:fld>
            <a:endParaRPr lang="it-IT"/>
          </a:p>
        </p:txBody>
      </p:sp>
    </p:spTree>
    <p:extLst>
      <p:ext uri="{BB962C8B-B14F-4D97-AF65-F5344CB8AC3E}">
        <p14:creationId xmlns:p14="http://schemas.microsoft.com/office/powerpoint/2010/main" val="3941729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431B1BB-12E5-0346-9924-E16CCE2BAD74}"/>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47BA862B-7D64-1243-B23C-239E307EEE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6B602683-C73E-B342-8F13-05FA0E12CF90}"/>
              </a:ext>
            </a:extLst>
          </p:cNvPr>
          <p:cNvSpPr>
            <a:spLocks noGrp="1"/>
          </p:cNvSpPr>
          <p:nvPr>
            <p:ph type="dt" sz="half" idx="10"/>
          </p:nvPr>
        </p:nvSpPr>
        <p:spPr/>
        <p:txBody>
          <a:bodyPr/>
          <a:lstStyle/>
          <a:p>
            <a:fld id="{BB0DAA83-F227-524F-9D54-223F1AFF65A8}" type="datetimeFigureOut">
              <a:rPr lang="it-IT" smtClean="0"/>
              <a:t>23/05/19</a:t>
            </a:fld>
            <a:endParaRPr lang="it-IT"/>
          </a:p>
        </p:txBody>
      </p:sp>
      <p:sp>
        <p:nvSpPr>
          <p:cNvPr id="5" name="Segnaposto piè di pagina 4">
            <a:extLst>
              <a:ext uri="{FF2B5EF4-FFF2-40B4-BE49-F238E27FC236}">
                <a16:creationId xmlns:a16="http://schemas.microsoft.com/office/drawing/2014/main" id="{8D10D3CE-8AF0-4245-8C4A-BCBED87683B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0147425-2DD1-FD43-8953-2E55EA942B27}"/>
              </a:ext>
            </a:extLst>
          </p:cNvPr>
          <p:cNvSpPr>
            <a:spLocks noGrp="1"/>
          </p:cNvSpPr>
          <p:nvPr>
            <p:ph type="sldNum" sz="quarter" idx="12"/>
          </p:nvPr>
        </p:nvSpPr>
        <p:spPr/>
        <p:txBody>
          <a:bodyPr/>
          <a:lstStyle/>
          <a:p>
            <a:fld id="{6F373CF1-1ECB-7047-90AB-BC5464C25A9C}" type="slidenum">
              <a:rPr lang="it-IT" smtClean="0"/>
              <a:t>‹N›</a:t>
            </a:fld>
            <a:endParaRPr lang="it-IT"/>
          </a:p>
        </p:txBody>
      </p:sp>
    </p:spTree>
    <p:extLst>
      <p:ext uri="{BB962C8B-B14F-4D97-AF65-F5344CB8AC3E}">
        <p14:creationId xmlns:p14="http://schemas.microsoft.com/office/powerpoint/2010/main" val="805047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C87664-752E-D047-8F7A-CDBE5DD46C98}"/>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7F45B07-4102-584C-AA46-2CC4245FF8CB}"/>
              </a:ext>
            </a:extLst>
          </p:cNvPr>
          <p:cNvSpPr>
            <a:spLocks noGrp="1"/>
          </p:cNvSpPr>
          <p:nvPr>
            <p:ph sz="half" idx="1"/>
          </p:nvPr>
        </p:nvSpPr>
        <p:spPr>
          <a:xfrm>
            <a:off x="838200" y="1825625"/>
            <a:ext cx="5181600" cy="4351338"/>
          </a:xfrm>
        </p:spPr>
        <p:txBody>
          <a:body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71C7C098-B097-8A46-AE88-B2CF7505441D}"/>
              </a:ext>
            </a:extLst>
          </p:cNvPr>
          <p:cNvSpPr>
            <a:spLocks noGrp="1"/>
          </p:cNvSpPr>
          <p:nvPr>
            <p:ph sz="half" idx="2"/>
          </p:nvPr>
        </p:nvSpPr>
        <p:spPr>
          <a:xfrm>
            <a:off x="6172200" y="1825625"/>
            <a:ext cx="5181600" cy="4351338"/>
          </a:xfrm>
        </p:spPr>
        <p:txBody>
          <a:body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021CF7CC-66BD-614B-82E9-6B620AB083EC}"/>
              </a:ext>
            </a:extLst>
          </p:cNvPr>
          <p:cNvSpPr>
            <a:spLocks noGrp="1"/>
          </p:cNvSpPr>
          <p:nvPr>
            <p:ph type="dt" sz="half" idx="10"/>
          </p:nvPr>
        </p:nvSpPr>
        <p:spPr/>
        <p:txBody>
          <a:bodyPr/>
          <a:lstStyle/>
          <a:p>
            <a:fld id="{BB0DAA83-F227-524F-9D54-223F1AFF65A8}" type="datetimeFigureOut">
              <a:rPr lang="it-IT" smtClean="0"/>
              <a:t>23/05/19</a:t>
            </a:fld>
            <a:endParaRPr lang="it-IT"/>
          </a:p>
        </p:txBody>
      </p:sp>
      <p:sp>
        <p:nvSpPr>
          <p:cNvPr id="6" name="Segnaposto piè di pagina 5">
            <a:extLst>
              <a:ext uri="{FF2B5EF4-FFF2-40B4-BE49-F238E27FC236}">
                <a16:creationId xmlns:a16="http://schemas.microsoft.com/office/drawing/2014/main" id="{0AAADFEE-0333-EA48-A9DC-B9EE380EC9E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CB683F6-9987-F84B-972D-F5287C202B33}"/>
              </a:ext>
            </a:extLst>
          </p:cNvPr>
          <p:cNvSpPr>
            <a:spLocks noGrp="1"/>
          </p:cNvSpPr>
          <p:nvPr>
            <p:ph type="sldNum" sz="quarter" idx="12"/>
          </p:nvPr>
        </p:nvSpPr>
        <p:spPr/>
        <p:txBody>
          <a:bodyPr/>
          <a:lstStyle/>
          <a:p>
            <a:fld id="{6F373CF1-1ECB-7047-90AB-BC5464C25A9C}" type="slidenum">
              <a:rPr lang="it-IT" smtClean="0"/>
              <a:t>‹N›</a:t>
            </a:fld>
            <a:endParaRPr lang="it-IT"/>
          </a:p>
        </p:txBody>
      </p:sp>
    </p:spTree>
    <p:extLst>
      <p:ext uri="{BB962C8B-B14F-4D97-AF65-F5344CB8AC3E}">
        <p14:creationId xmlns:p14="http://schemas.microsoft.com/office/powerpoint/2010/main" val="3295058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939BC0-B1E7-AC44-93E4-3F2D16A9ABCA}"/>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14285D26-5D1C-324C-993A-E7445C31177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F8E9DF82-A523-ED44-9B59-0E5F35827A36}"/>
              </a:ext>
            </a:extLst>
          </p:cNvPr>
          <p:cNvSpPr>
            <a:spLocks noGrp="1"/>
          </p:cNvSpPr>
          <p:nvPr>
            <p:ph sz="half" idx="2"/>
          </p:nvPr>
        </p:nvSpPr>
        <p:spPr>
          <a:xfrm>
            <a:off x="839788" y="2505075"/>
            <a:ext cx="5157787" cy="3684588"/>
          </a:xfrm>
        </p:spPr>
        <p:txBody>
          <a:bodyPr/>
          <a:lstStyle/>
          <a:p>
            <a:r>
              <a:rPr lang="it-IT"/>
              <a:t>Modifica gli stili del testo dello schema
Secondo livello
Terzo livello
Quarto livello
Quinto livello</a:t>
            </a:r>
          </a:p>
        </p:txBody>
      </p:sp>
      <p:sp>
        <p:nvSpPr>
          <p:cNvPr id="5" name="Segnaposto testo 4">
            <a:extLst>
              <a:ext uri="{FF2B5EF4-FFF2-40B4-BE49-F238E27FC236}">
                <a16:creationId xmlns:a16="http://schemas.microsoft.com/office/drawing/2014/main" id="{2B3A16BC-DD00-1B46-99E8-B1D9142A02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it-IT"/>
              <a:t>Modifica gli stili del testo dello schema
Secondo livello
Terzo livello
Quarto livello
Quinto livello</a:t>
            </a:r>
          </a:p>
        </p:txBody>
      </p:sp>
      <p:sp>
        <p:nvSpPr>
          <p:cNvPr id="6" name="Segnaposto contenuto 5">
            <a:extLst>
              <a:ext uri="{FF2B5EF4-FFF2-40B4-BE49-F238E27FC236}">
                <a16:creationId xmlns:a16="http://schemas.microsoft.com/office/drawing/2014/main" id="{4B6537EA-1039-EF43-8110-4B0E8EC5319F}"/>
              </a:ext>
            </a:extLst>
          </p:cNvPr>
          <p:cNvSpPr>
            <a:spLocks noGrp="1"/>
          </p:cNvSpPr>
          <p:nvPr>
            <p:ph sz="quarter" idx="4"/>
          </p:nvPr>
        </p:nvSpPr>
        <p:spPr>
          <a:xfrm>
            <a:off x="6172200" y="2505075"/>
            <a:ext cx="5183188" cy="3684588"/>
          </a:xfrm>
        </p:spPr>
        <p:txBody>
          <a:bodyPr/>
          <a:lstStyle/>
          <a:p>
            <a:r>
              <a:rPr lang="it-IT"/>
              <a:t>Modifica gli stili del testo dello schema
Secondo livello
Terzo livello
Quarto livello
Quinto livello</a:t>
            </a:r>
          </a:p>
        </p:txBody>
      </p:sp>
      <p:sp>
        <p:nvSpPr>
          <p:cNvPr id="7" name="Segnaposto data 6">
            <a:extLst>
              <a:ext uri="{FF2B5EF4-FFF2-40B4-BE49-F238E27FC236}">
                <a16:creationId xmlns:a16="http://schemas.microsoft.com/office/drawing/2014/main" id="{703684D2-E994-4040-A28E-878261EF56BA}"/>
              </a:ext>
            </a:extLst>
          </p:cNvPr>
          <p:cNvSpPr>
            <a:spLocks noGrp="1"/>
          </p:cNvSpPr>
          <p:nvPr>
            <p:ph type="dt" sz="half" idx="10"/>
          </p:nvPr>
        </p:nvSpPr>
        <p:spPr/>
        <p:txBody>
          <a:bodyPr/>
          <a:lstStyle/>
          <a:p>
            <a:fld id="{BB0DAA83-F227-524F-9D54-223F1AFF65A8}" type="datetimeFigureOut">
              <a:rPr lang="it-IT" smtClean="0"/>
              <a:t>23/05/19</a:t>
            </a:fld>
            <a:endParaRPr lang="it-IT"/>
          </a:p>
        </p:txBody>
      </p:sp>
      <p:sp>
        <p:nvSpPr>
          <p:cNvPr id="8" name="Segnaposto piè di pagina 7">
            <a:extLst>
              <a:ext uri="{FF2B5EF4-FFF2-40B4-BE49-F238E27FC236}">
                <a16:creationId xmlns:a16="http://schemas.microsoft.com/office/drawing/2014/main" id="{B50AA2A7-84B8-E14D-BBF5-5150EEF23FB6}"/>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A3A85392-D0C8-4E4A-A4CD-E31581B3426D}"/>
              </a:ext>
            </a:extLst>
          </p:cNvPr>
          <p:cNvSpPr>
            <a:spLocks noGrp="1"/>
          </p:cNvSpPr>
          <p:nvPr>
            <p:ph type="sldNum" sz="quarter" idx="12"/>
          </p:nvPr>
        </p:nvSpPr>
        <p:spPr/>
        <p:txBody>
          <a:bodyPr/>
          <a:lstStyle/>
          <a:p>
            <a:fld id="{6F373CF1-1ECB-7047-90AB-BC5464C25A9C}" type="slidenum">
              <a:rPr lang="it-IT" smtClean="0"/>
              <a:t>‹N›</a:t>
            </a:fld>
            <a:endParaRPr lang="it-IT"/>
          </a:p>
        </p:txBody>
      </p:sp>
    </p:spTree>
    <p:extLst>
      <p:ext uri="{BB962C8B-B14F-4D97-AF65-F5344CB8AC3E}">
        <p14:creationId xmlns:p14="http://schemas.microsoft.com/office/powerpoint/2010/main" val="1500717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202128-2DA5-F844-A27B-5DAC4936CBBD}"/>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2417B319-E7A4-2845-A5DC-85A47E004714}"/>
              </a:ext>
            </a:extLst>
          </p:cNvPr>
          <p:cNvSpPr>
            <a:spLocks noGrp="1"/>
          </p:cNvSpPr>
          <p:nvPr>
            <p:ph type="dt" sz="half" idx="10"/>
          </p:nvPr>
        </p:nvSpPr>
        <p:spPr/>
        <p:txBody>
          <a:bodyPr/>
          <a:lstStyle/>
          <a:p>
            <a:fld id="{BB0DAA83-F227-524F-9D54-223F1AFF65A8}" type="datetimeFigureOut">
              <a:rPr lang="it-IT" smtClean="0"/>
              <a:t>23/05/19</a:t>
            </a:fld>
            <a:endParaRPr lang="it-IT"/>
          </a:p>
        </p:txBody>
      </p:sp>
      <p:sp>
        <p:nvSpPr>
          <p:cNvPr id="4" name="Segnaposto piè di pagina 3">
            <a:extLst>
              <a:ext uri="{FF2B5EF4-FFF2-40B4-BE49-F238E27FC236}">
                <a16:creationId xmlns:a16="http://schemas.microsoft.com/office/drawing/2014/main" id="{53A2A65B-4756-544B-8AC9-E783B7A082AF}"/>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5A7EFD71-CDFC-A042-8CA3-EB976BCF455F}"/>
              </a:ext>
            </a:extLst>
          </p:cNvPr>
          <p:cNvSpPr>
            <a:spLocks noGrp="1"/>
          </p:cNvSpPr>
          <p:nvPr>
            <p:ph type="sldNum" sz="quarter" idx="12"/>
          </p:nvPr>
        </p:nvSpPr>
        <p:spPr/>
        <p:txBody>
          <a:bodyPr/>
          <a:lstStyle/>
          <a:p>
            <a:fld id="{6F373CF1-1ECB-7047-90AB-BC5464C25A9C}" type="slidenum">
              <a:rPr lang="it-IT" smtClean="0"/>
              <a:t>‹N›</a:t>
            </a:fld>
            <a:endParaRPr lang="it-IT"/>
          </a:p>
        </p:txBody>
      </p:sp>
    </p:spTree>
    <p:extLst>
      <p:ext uri="{BB962C8B-B14F-4D97-AF65-F5344CB8AC3E}">
        <p14:creationId xmlns:p14="http://schemas.microsoft.com/office/powerpoint/2010/main" val="1877183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41AE0B47-5AB6-D94D-B9A6-01A466342D61}"/>
              </a:ext>
            </a:extLst>
          </p:cNvPr>
          <p:cNvSpPr>
            <a:spLocks noGrp="1"/>
          </p:cNvSpPr>
          <p:nvPr>
            <p:ph type="dt" sz="half" idx="10"/>
          </p:nvPr>
        </p:nvSpPr>
        <p:spPr/>
        <p:txBody>
          <a:bodyPr/>
          <a:lstStyle/>
          <a:p>
            <a:fld id="{BB0DAA83-F227-524F-9D54-223F1AFF65A8}" type="datetimeFigureOut">
              <a:rPr lang="it-IT" smtClean="0"/>
              <a:t>23/05/19</a:t>
            </a:fld>
            <a:endParaRPr lang="it-IT"/>
          </a:p>
        </p:txBody>
      </p:sp>
      <p:sp>
        <p:nvSpPr>
          <p:cNvPr id="3" name="Segnaposto piè di pagina 2">
            <a:extLst>
              <a:ext uri="{FF2B5EF4-FFF2-40B4-BE49-F238E27FC236}">
                <a16:creationId xmlns:a16="http://schemas.microsoft.com/office/drawing/2014/main" id="{92E1AA92-37B6-0241-A465-FE4D9AD8A773}"/>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DE6362E8-0EAC-4D4B-8F0B-F0794AFDEC3E}"/>
              </a:ext>
            </a:extLst>
          </p:cNvPr>
          <p:cNvSpPr>
            <a:spLocks noGrp="1"/>
          </p:cNvSpPr>
          <p:nvPr>
            <p:ph type="sldNum" sz="quarter" idx="12"/>
          </p:nvPr>
        </p:nvSpPr>
        <p:spPr/>
        <p:txBody>
          <a:bodyPr/>
          <a:lstStyle/>
          <a:p>
            <a:fld id="{6F373CF1-1ECB-7047-90AB-BC5464C25A9C}" type="slidenum">
              <a:rPr lang="it-IT" smtClean="0"/>
              <a:t>‹N›</a:t>
            </a:fld>
            <a:endParaRPr lang="it-IT"/>
          </a:p>
        </p:txBody>
      </p:sp>
    </p:spTree>
    <p:extLst>
      <p:ext uri="{BB962C8B-B14F-4D97-AF65-F5344CB8AC3E}">
        <p14:creationId xmlns:p14="http://schemas.microsoft.com/office/powerpoint/2010/main" val="2779921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E3C9DA-E2CF-584E-A061-2A7FF5D86391}"/>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07CA039-F216-E843-98D1-B03E331A6D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it-IT"/>
              <a:t>Modifica gli stili del testo dello schema
Secondo livello
Terzo livello
Quarto livello
Quinto livello</a:t>
            </a:r>
          </a:p>
        </p:txBody>
      </p:sp>
      <p:sp>
        <p:nvSpPr>
          <p:cNvPr id="4" name="Segnaposto testo 3">
            <a:extLst>
              <a:ext uri="{FF2B5EF4-FFF2-40B4-BE49-F238E27FC236}">
                <a16:creationId xmlns:a16="http://schemas.microsoft.com/office/drawing/2014/main" id="{06137604-1F32-3145-8405-89CE3EC025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DC059FC8-BB89-9947-B3FD-58E6084080FD}"/>
              </a:ext>
            </a:extLst>
          </p:cNvPr>
          <p:cNvSpPr>
            <a:spLocks noGrp="1"/>
          </p:cNvSpPr>
          <p:nvPr>
            <p:ph type="dt" sz="half" idx="10"/>
          </p:nvPr>
        </p:nvSpPr>
        <p:spPr/>
        <p:txBody>
          <a:bodyPr/>
          <a:lstStyle/>
          <a:p>
            <a:fld id="{BB0DAA83-F227-524F-9D54-223F1AFF65A8}" type="datetimeFigureOut">
              <a:rPr lang="it-IT" smtClean="0"/>
              <a:t>23/05/19</a:t>
            </a:fld>
            <a:endParaRPr lang="it-IT"/>
          </a:p>
        </p:txBody>
      </p:sp>
      <p:sp>
        <p:nvSpPr>
          <p:cNvPr id="6" name="Segnaposto piè di pagina 5">
            <a:extLst>
              <a:ext uri="{FF2B5EF4-FFF2-40B4-BE49-F238E27FC236}">
                <a16:creationId xmlns:a16="http://schemas.microsoft.com/office/drawing/2014/main" id="{B0360DD4-E2B4-6544-B7D0-C345A92A338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AF9E172-A011-3046-A393-2E5FEFF4F10A}"/>
              </a:ext>
            </a:extLst>
          </p:cNvPr>
          <p:cNvSpPr>
            <a:spLocks noGrp="1"/>
          </p:cNvSpPr>
          <p:nvPr>
            <p:ph type="sldNum" sz="quarter" idx="12"/>
          </p:nvPr>
        </p:nvSpPr>
        <p:spPr/>
        <p:txBody>
          <a:bodyPr/>
          <a:lstStyle/>
          <a:p>
            <a:fld id="{6F373CF1-1ECB-7047-90AB-BC5464C25A9C}" type="slidenum">
              <a:rPr lang="it-IT" smtClean="0"/>
              <a:t>‹N›</a:t>
            </a:fld>
            <a:endParaRPr lang="it-IT"/>
          </a:p>
        </p:txBody>
      </p:sp>
    </p:spTree>
    <p:extLst>
      <p:ext uri="{BB962C8B-B14F-4D97-AF65-F5344CB8AC3E}">
        <p14:creationId xmlns:p14="http://schemas.microsoft.com/office/powerpoint/2010/main" val="3110595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BCBA387-25E6-8D42-BD5A-D1FA900AAF06}"/>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3DC16B50-FBF2-AF47-AA69-5C51FC7A62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BCBF0AA9-D9D2-9D47-8D00-FFA116F0FB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9E3CED41-BC52-9641-80DC-9E5687375697}"/>
              </a:ext>
            </a:extLst>
          </p:cNvPr>
          <p:cNvSpPr>
            <a:spLocks noGrp="1"/>
          </p:cNvSpPr>
          <p:nvPr>
            <p:ph type="dt" sz="half" idx="10"/>
          </p:nvPr>
        </p:nvSpPr>
        <p:spPr/>
        <p:txBody>
          <a:bodyPr/>
          <a:lstStyle/>
          <a:p>
            <a:fld id="{BB0DAA83-F227-524F-9D54-223F1AFF65A8}" type="datetimeFigureOut">
              <a:rPr lang="it-IT" smtClean="0"/>
              <a:t>23/05/19</a:t>
            </a:fld>
            <a:endParaRPr lang="it-IT"/>
          </a:p>
        </p:txBody>
      </p:sp>
      <p:sp>
        <p:nvSpPr>
          <p:cNvPr id="6" name="Segnaposto piè di pagina 5">
            <a:extLst>
              <a:ext uri="{FF2B5EF4-FFF2-40B4-BE49-F238E27FC236}">
                <a16:creationId xmlns:a16="http://schemas.microsoft.com/office/drawing/2014/main" id="{8A8EA1BA-24D3-BB4B-BC4E-E36A23340E3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87BE543-1A8B-E748-8C82-CB6B5D83D6EB}"/>
              </a:ext>
            </a:extLst>
          </p:cNvPr>
          <p:cNvSpPr>
            <a:spLocks noGrp="1"/>
          </p:cNvSpPr>
          <p:nvPr>
            <p:ph type="sldNum" sz="quarter" idx="12"/>
          </p:nvPr>
        </p:nvSpPr>
        <p:spPr/>
        <p:txBody>
          <a:bodyPr/>
          <a:lstStyle/>
          <a:p>
            <a:fld id="{6F373CF1-1ECB-7047-90AB-BC5464C25A9C}" type="slidenum">
              <a:rPr lang="it-IT" smtClean="0"/>
              <a:t>‹N›</a:t>
            </a:fld>
            <a:endParaRPr lang="it-IT"/>
          </a:p>
        </p:txBody>
      </p:sp>
    </p:spTree>
    <p:extLst>
      <p:ext uri="{BB962C8B-B14F-4D97-AF65-F5344CB8AC3E}">
        <p14:creationId xmlns:p14="http://schemas.microsoft.com/office/powerpoint/2010/main" val="3382112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F3A9CCE2-27E7-CE41-B485-D0B7B48777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19D289E-901A-E54E-97DF-2AA5732717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902D3E81-13E1-644D-A94D-2B6393E1FF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0DAA83-F227-524F-9D54-223F1AFF65A8}" type="datetimeFigureOut">
              <a:rPr lang="it-IT" smtClean="0"/>
              <a:t>23/05/19</a:t>
            </a:fld>
            <a:endParaRPr lang="it-IT"/>
          </a:p>
        </p:txBody>
      </p:sp>
      <p:sp>
        <p:nvSpPr>
          <p:cNvPr id="5" name="Segnaposto piè di pagina 4">
            <a:extLst>
              <a:ext uri="{FF2B5EF4-FFF2-40B4-BE49-F238E27FC236}">
                <a16:creationId xmlns:a16="http://schemas.microsoft.com/office/drawing/2014/main" id="{1EAB6F2B-625C-C249-8533-E8DB13BCB2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75F845B3-6180-A640-A668-65540B1755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373CF1-1ECB-7047-90AB-BC5464C25A9C}" type="slidenum">
              <a:rPr lang="it-IT" smtClean="0"/>
              <a:t>‹N›</a:t>
            </a:fld>
            <a:endParaRPr lang="it-IT"/>
          </a:p>
        </p:txBody>
      </p:sp>
    </p:spTree>
    <p:extLst>
      <p:ext uri="{BB962C8B-B14F-4D97-AF65-F5344CB8AC3E}">
        <p14:creationId xmlns:p14="http://schemas.microsoft.com/office/powerpoint/2010/main" val="2567231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7.jpg"/><Relationship Id="rId4" Type="http://schemas.openxmlformats.org/officeDocument/2006/relationships/image" Target="../media/image6.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D634AF9F-7047-0E46-ADF5-62E780B96041}"/>
              </a:ext>
            </a:extLst>
          </p:cNvPr>
          <p:cNvPicPr>
            <a:picLocks noChangeAspect="1"/>
          </p:cNvPicPr>
          <p:nvPr/>
        </p:nvPicPr>
        <p:blipFill>
          <a:blip r:embed="rId2"/>
          <a:stretch>
            <a:fillRect/>
          </a:stretch>
        </p:blipFill>
        <p:spPr>
          <a:xfrm>
            <a:off x="0" y="0"/>
            <a:ext cx="12192000" cy="6858000"/>
          </a:xfrm>
          <a:prstGeom prst="rect">
            <a:avLst/>
          </a:prstGeom>
        </p:spPr>
      </p:pic>
      <p:sp>
        <p:nvSpPr>
          <p:cNvPr id="4" name="Titolo 1">
            <a:extLst>
              <a:ext uri="{FF2B5EF4-FFF2-40B4-BE49-F238E27FC236}">
                <a16:creationId xmlns:a16="http://schemas.microsoft.com/office/drawing/2014/main" id="{695268C8-58D0-3C4E-B3A9-F74005685926}"/>
              </a:ext>
            </a:extLst>
          </p:cNvPr>
          <p:cNvSpPr txBox="1">
            <a:spLocks/>
          </p:cNvSpPr>
          <p:nvPr/>
        </p:nvSpPr>
        <p:spPr>
          <a:xfrm>
            <a:off x="1528877" y="5405934"/>
            <a:ext cx="9136685" cy="534008"/>
          </a:xfrm>
          <a:prstGeom prst="rect">
            <a:avLst/>
          </a:prstGeom>
        </p:spPr>
        <p:txBody>
          <a:bodyPr lIns="0" tIns="0" rIns="0" bIns="0" anchor="ctr" anchorCtr="0">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it-IT" sz="2100" dirty="0">
                <a:solidFill>
                  <a:schemeClr val="bg1"/>
                </a:solidFill>
                <a:latin typeface="+mn-lt"/>
              </a:rPr>
              <a:t>Prof. Gian Maria </a:t>
            </a:r>
            <a:r>
              <a:rPr lang="it-IT" sz="2100" dirty="0" err="1">
                <a:solidFill>
                  <a:schemeClr val="bg1"/>
                </a:solidFill>
                <a:latin typeface="+mn-lt"/>
              </a:rPr>
              <a:t>Varanini</a:t>
            </a:r>
            <a:r>
              <a:rPr lang="it-IT" sz="2100" dirty="0">
                <a:solidFill>
                  <a:schemeClr val="bg1"/>
                </a:solidFill>
                <a:latin typeface="+mn-lt"/>
              </a:rPr>
              <a:t> </a:t>
            </a:r>
          </a:p>
          <a:p>
            <a:pPr algn="r"/>
            <a:r>
              <a:rPr lang="it-IT" sz="2100" dirty="0">
                <a:solidFill>
                  <a:schemeClr val="bg1"/>
                </a:solidFill>
                <a:latin typeface="+mn-lt"/>
              </a:rPr>
              <a:t>Prof. Marco </a:t>
            </a:r>
            <a:r>
              <a:rPr lang="it-IT" sz="2100" dirty="0" err="1">
                <a:solidFill>
                  <a:schemeClr val="bg1"/>
                </a:solidFill>
                <a:latin typeface="+mn-lt"/>
              </a:rPr>
              <a:t>Stoffella</a:t>
            </a:r>
            <a:endParaRPr lang="it-IT" sz="2100" dirty="0">
              <a:solidFill>
                <a:schemeClr val="bg1"/>
              </a:solidFill>
              <a:latin typeface="+mn-lt"/>
            </a:endParaRPr>
          </a:p>
        </p:txBody>
      </p:sp>
    </p:spTree>
    <p:extLst>
      <p:ext uri="{BB962C8B-B14F-4D97-AF65-F5344CB8AC3E}">
        <p14:creationId xmlns:p14="http://schemas.microsoft.com/office/powerpoint/2010/main" val="234254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CBA7F92C-21B9-2A45-B1D6-7FF6AB770CD9}"/>
              </a:ext>
            </a:extLst>
          </p:cNvPr>
          <p:cNvPicPr>
            <a:picLocks noChangeAspect="1"/>
          </p:cNvPicPr>
          <p:nvPr/>
        </p:nvPicPr>
        <p:blipFill>
          <a:blip r:embed="rId2"/>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0CEAE934-349D-EF44-A580-5218486469C5}"/>
              </a:ext>
            </a:extLst>
          </p:cNvPr>
          <p:cNvSpPr>
            <a:spLocks noGrp="1"/>
          </p:cNvSpPr>
          <p:nvPr>
            <p:ph type="ctrTitle"/>
          </p:nvPr>
        </p:nvSpPr>
        <p:spPr>
          <a:xfrm>
            <a:off x="755702" y="2398805"/>
            <a:ext cx="10662962" cy="1439469"/>
          </a:xfrm>
        </p:spPr>
        <p:txBody>
          <a:bodyPr lIns="0" tIns="0" rIns="0" bIns="0" anchor="t" anchorCtr="0">
            <a:noAutofit/>
          </a:bodyPr>
          <a:lstStyle/>
          <a:p>
            <a:br>
              <a:rPr lang="it-IT" b="1" dirty="0">
                <a:solidFill>
                  <a:srgbClr val="FFDB2E"/>
                </a:solidFill>
                <a:latin typeface="+mn-lt"/>
              </a:rPr>
            </a:br>
            <a:br>
              <a:rPr lang="it-IT" b="1" dirty="0">
                <a:solidFill>
                  <a:srgbClr val="FFDB2E"/>
                </a:solidFill>
                <a:latin typeface="+mn-lt"/>
              </a:rPr>
            </a:br>
            <a:br>
              <a:rPr lang="it-IT" b="1" dirty="0">
                <a:solidFill>
                  <a:srgbClr val="FFDB2E"/>
                </a:solidFill>
                <a:latin typeface="+mn-lt"/>
              </a:rPr>
            </a:br>
            <a:br>
              <a:rPr lang="it-IT" b="1" dirty="0">
                <a:solidFill>
                  <a:srgbClr val="FFDB2E"/>
                </a:solidFill>
                <a:latin typeface="+mn-lt"/>
              </a:rPr>
            </a:br>
            <a:br>
              <a:rPr lang="it-IT" b="1" dirty="0">
                <a:solidFill>
                  <a:srgbClr val="FFDB2E"/>
                </a:solidFill>
                <a:latin typeface="+mn-lt"/>
              </a:rPr>
            </a:br>
            <a:br>
              <a:rPr lang="it-IT" b="1" dirty="0">
                <a:solidFill>
                  <a:srgbClr val="FFDB2E"/>
                </a:solidFill>
                <a:latin typeface="+mn-lt"/>
              </a:rPr>
            </a:br>
            <a:br>
              <a:rPr lang="it-IT" b="1" dirty="0">
                <a:solidFill>
                  <a:srgbClr val="FFDB2E"/>
                </a:solidFill>
                <a:latin typeface="+mn-lt"/>
              </a:rPr>
            </a:br>
            <a:br>
              <a:rPr lang="it-IT" b="1" dirty="0">
                <a:solidFill>
                  <a:srgbClr val="FFDB2E"/>
                </a:solidFill>
                <a:latin typeface="+mn-lt"/>
              </a:rPr>
            </a:br>
            <a:endParaRPr lang="it-IT" b="1" dirty="0">
              <a:solidFill>
                <a:srgbClr val="FFDB2E"/>
              </a:solidFill>
              <a:latin typeface="+mn-lt"/>
            </a:endParaRPr>
          </a:p>
        </p:txBody>
      </p:sp>
      <p:sp>
        <p:nvSpPr>
          <p:cNvPr id="6" name="Titolo 1">
            <a:extLst>
              <a:ext uri="{FF2B5EF4-FFF2-40B4-BE49-F238E27FC236}">
                <a16:creationId xmlns:a16="http://schemas.microsoft.com/office/drawing/2014/main" id="{9AB8650B-2881-FC45-923D-4D802627BE06}"/>
              </a:ext>
            </a:extLst>
          </p:cNvPr>
          <p:cNvSpPr txBox="1">
            <a:spLocks/>
          </p:cNvSpPr>
          <p:nvPr/>
        </p:nvSpPr>
        <p:spPr>
          <a:xfrm>
            <a:off x="755702" y="4334098"/>
            <a:ext cx="10662962" cy="1439469"/>
          </a:xfrm>
          <a:prstGeom prst="rect">
            <a:avLst/>
          </a:prstGeom>
        </p:spPr>
        <p:txBody>
          <a:bodyPr vert="horz" lIns="0" tIns="0" rIns="0" bIns="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it-IT" b="1" dirty="0">
              <a:solidFill>
                <a:srgbClr val="FFDB2E"/>
              </a:solidFill>
              <a:latin typeface="+mn-lt"/>
            </a:endParaRPr>
          </a:p>
        </p:txBody>
      </p:sp>
      <p:sp>
        <p:nvSpPr>
          <p:cNvPr id="3" name="Rettangolo 2">
            <a:extLst>
              <a:ext uri="{FF2B5EF4-FFF2-40B4-BE49-F238E27FC236}">
                <a16:creationId xmlns:a16="http://schemas.microsoft.com/office/drawing/2014/main" id="{F8023FAF-D1AC-491D-BA8D-2C514B6567E5}"/>
              </a:ext>
            </a:extLst>
          </p:cNvPr>
          <p:cNvSpPr/>
          <p:nvPr/>
        </p:nvSpPr>
        <p:spPr>
          <a:xfrm>
            <a:off x="2040293" y="2536352"/>
            <a:ext cx="8484637" cy="2246769"/>
          </a:xfrm>
          <a:prstGeom prst="rect">
            <a:avLst/>
          </a:prstGeom>
        </p:spPr>
        <p:txBody>
          <a:bodyPr wrap="square">
            <a:spAutoFit/>
          </a:bodyPr>
          <a:lstStyle/>
          <a:p>
            <a:pPr algn="just"/>
            <a:r>
              <a:rPr lang="it-IT" sz="2800" dirty="0">
                <a:solidFill>
                  <a:schemeClr val="bg1"/>
                </a:solidFill>
              </a:rPr>
              <a:t>È evidente che il dibattito riguardante quali requisiti definiscano una nazione e chi abbia il diritto di essere definito un suo cittadino è tutt’ora aperto e rimane influenzato da concetti sviluppati proprio nel corso dell’Ottocento e nella prima parte del Novecento.</a:t>
            </a:r>
          </a:p>
        </p:txBody>
      </p:sp>
      <p:sp>
        <p:nvSpPr>
          <p:cNvPr id="4" name="CasellaDiTesto 3">
            <a:extLst>
              <a:ext uri="{FF2B5EF4-FFF2-40B4-BE49-F238E27FC236}">
                <a16:creationId xmlns:a16="http://schemas.microsoft.com/office/drawing/2014/main" id="{E5EB78B6-AB9D-4699-8262-A9BCC608DB0F}"/>
              </a:ext>
            </a:extLst>
          </p:cNvPr>
          <p:cNvSpPr txBox="1"/>
          <p:nvPr/>
        </p:nvSpPr>
        <p:spPr>
          <a:xfrm>
            <a:off x="9249746" y="5913913"/>
            <a:ext cx="3778898" cy="646331"/>
          </a:xfrm>
          <a:prstGeom prst="rect">
            <a:avLst/>
          </a:prstGeom>
          <a:noFill/>
        </p:spPr>
        <p:txBody>
          <a:bodyPr wrap="square" rtlCol="0">
            <a:spAutoFit/>
          </a:bodyPr>
          <a:lstStyle/>
          <a:p>
            <a:r>
              <a:rPr lang="it-IT" b="1" i="1" dirty="0">
                <a:solidFill>
                  <a:schemeClr val="bg1"/>
                </a:solidFill>
              </a:rPr>
              <a:t>Sara </a:t>
            </a:r>
            <a:r>
              <a:rPr lang="it-IT" b="1" i="1" dirty="0" err="1">
                <a:solidFill>
                  <a:schemeClr val="bg1"/>
                </a:solidFill>
              </a:rPr>
              <a:t>Sagrario</a:t>
            </a:r>
            <a:r>
              <a:rPr lang="it-IT" b="1" i="1" dirty="0">
                <a:solidFill>
                  <a:schemeClr val="bg1"/>
                </a:solidFill>
              </a:rPr>
              <a:t> </a:t>
            </a:r>
            <a:r>
              <a:rPr lang="it-IT" b="1" i="1" dirty="0" err="1">
                <a:solidFill>
                  <a:schemeClr val="bg1"/>
                </a:solidFill>
              </a:rPr>
              <a:t>Pasantes</a:t>
            </a:r>
            <a:endParaRPr lang="it-IT" b="1" i="1" dirty="0">
              <a:solidFill>
                <a:schemeClr val="bg1"/>
              </a:solidFill>
            </a:endParaRPr>
          </a:p>
          <a:p>
            <a:r>
              <a:rPr lang="it-IT" b="1" i="1" dirty="0">
                <a:solidFill>
                  <a:schemeClr val="bg1"/>
                </a:solidFill>
              </a:rPr>
              <a:t>Maria </a:t>
            </a:r>
            <a:r>
              <a:rPr lang="it-IT" b="1" i="1" dirty="0" err="1">
                <a:solidFill>
                  <a:schemeClr val="bg1"/>
                </a:solidFill>
              </a:rPr>
              <a:t>Eddikh</a:t>
            </a:r>
            <a:endParaRPr lang="it-IT" b="1" i="1" dirty="0">
              <a:solidFill>
                <a:schemeClr val="bg1"/>
              </a:solidFill>
            </a:endParaRPr>
          </a:p>
        </p:txBody>
      </p:sp>
    </p:spTree>
    <p:extLst>
      <p:ext uri="{BB962C8B-B14F-4D97-AF65-F5344CB8AC3E}">
        <p14:creationId xmlns:p14="http://schemas.microsoft.com/office/powerpoint/2010/main" val="1146167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CBA7F92C-21B9-2A45-B1D6-7FF6AB770CD9}"/>
              </a:ext>
            </a:extLst>
          </p:cNvPr>
          <p:cNvPicPr>
            <a:picLocks noChangeAspect="1"/>
          </p:cNvPicPr>
          <p:nvPr/>
        </p:nvPicPr>
        <p:blipFill>
          <a:blip r:embed="rId2"/>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0CEAE934-349D-EF44-A580-5218486469C5}"/>
              </a:ext>
            </a:extLst>
          </p:cNvPr>
          <p:cNvSpPr>
            <a:spLocks noGrp="1"/>
          </p:cNvSpPr>
          <p:nvPr>
            <p:ph type="ctrTitle"/>
          </p:nvPr>
        </p:nvSpPr>
        <p:spPr>
          <a:xfrm>
            <a:off x="755702" y="2398805"/>
            <a:ext cx="10662962" cy="1439469"/>
          </a:xfrm>
        </p:spPr>
        <p:txBody>
          <a:bodyPr lIns="0" tIns="0" rIns="0" bIns="0" anchor="t" anchorCtr="0">
            <a:noAutofit/>
          </a:bodyPr>
          <a:lstStyle/>
          <a:p>
            <a:r>
              <a:rPr lang="it-IT" b="1" dirty="0">
                <a:solidFill>
                  <a:srgbClr val="FFDB2E"/>
                </a:solidFill>
                <a:latin typeface="+mn-lt"/>
              </a:rPr>
              <a:t>Dall’Europa carolingia all’Europa ottoniana.</a:t>
            </a:r>
            <a:br>
              <a:rPr lang="it-IT" b="1" dirty="0">
                <a:solidFill>
                  <a:srgbClr val="FFDB2E"/>
                </a:solidFill>
                <a:latin typeface="+mn-lt"/>
              </a:rPr>
            </a:br>
            <a:r>
              <a:rPr lang="it-IT" b="1" dirty="0">
                <a:solidFill>
                  <a:srgbClr val="FFDB2E"/>
                </a:solidFill>
                <a:latin typeface="+mn-lt"/>
              </a:rPr>
              <a:t> Strumentalizzazioni novecentesche</a:t>
            </a:r>
          </a:p>
        </p:txBody>
      </p:sp>
      <p:sp>
        <p:nvSpPr>
          <p:cNvPr id="6" name="Titolo 1">
            <a:extLst>
              <a:ext uri="{FF2B5EF4-FFF2-40B4-BE49-F238E27FC236}">
                <a16:creationId xmlns:a16="http://schemas.microsoft.com/office/drawing/2014/main" id="{9AB8650B-2881-FC45-923D-4D802627BE06}"/>
              </a:ext>
            </a:extLst>
          </p:cNvPr>
          <p:cNvSpPr txBox="1">
            <a:spLocks/>
          </p:cNvSpPr>
          <p:nvPr/>
        </p:nvSpPr>
        <p:spPr>
          <a:xfrm>
            <a:off x="755702" y="4334098"/>
            <a:ext cx="10662962" cy="1439469"/>
          </a:xfrm>
          <a:prstGeom prst="rect">
            <a:avLst/>
          </a:prstGeom>
        </p:spPr>
        <p:txBody>
          <a:bodyPr vert="horz" lIns="0" tIns="0" rIns="0" bIns="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it-IT" b="1" dirty="0">
              <a:solidFill>
                <a:srgbClr val="FFDB2E"/>
              </a:solidFill>
              <a:latin typeface="+mn-lt"/>
            </a:endParaRPr>
          </a:p>
        </p:txBody>
      </p:sp>
    </p:spTree>
    <p:extLst>
      <p:ext uri="{BB962C8B-B14F-4D97-AF65-F5344CB8AC3E}">
        <p14:creationId xmlns:p14="http://schemas.microsoft.com/office/powerpoint/2010/main" val="1693535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Segnaposto contenuto 10">
            <a:extLst>
              <a:ext uri="{FF2B5EF4-FFF2-40B4-BE49-F238E27FC236}">
                <a16:creationId xmlns:a16="http://schemas.microsoft.com/office/drawing/2014/main" id="{2E6BEA29-4052-3640-821E-532040FC6CD7}"/>
              </a:ext>
            </a:extLst>
          </p:cNvPr>
          <p:cNvSpPr>
            <a:spLocks noGrp="1"/>
          </p:cNvSpPr>
          <p:nvPr>
            <p:ph idx="1"/>
          </p:nvPr>
        </p:nvSpPr>
        <p:spPr>
          <a:xfrm>
            <a:off x="451412" y="0"/>
            <a:ext cx="11273741" cy="5458265"/>
          </a:xfrm>
          <a:noFill/>
        </p:spPr>
        <p:txBody>
          <a:bodyPr lIns="0" tIns="0" rIns="0" bIns="0">
            <a:normAutofit/>
          </a:bodyPr>
          <a:lstStyle/>
          <a:p>
            <a:endParaRPr lang="it-IT" dirty="0"/>
          </a:p>
          <a:p>
            <a:pPr algn="just"/>
            <a:r>
              <a:rPr lang="it-IT" dirty="0"/>
              <a:t>I moderni stati-nazione sono stati definiti “</a:t>
            </a:r>
            <a:r>
              <a:rPr lang="it-IT" i="1" dirty="0"/>
              <a:t>comunità immaginate</a:t>
            </a:r>
            <a:r>
              <a:rPr lang="it-IT" dirty="0"/>
              <a:t>”, perché sorti dalla trasformazione di tradizioni romantiche nazionaliste in idee politiche.</a:t>
            </a:r>
          </a:p>
          <a:p>
            <a:pPr algn="just"/>
            <a:endParaRPr lang="it-IT" dirty="0">
              <a:solidFill>
                <a:srgbClr val="343433"/>
              </a:solidFill>
            </a:endParaRPr>
          </a:p>
          <a:p>
            <a:pPr algn="just"/>
            <a:r>
              <a:rPr lang="it-IT" dirty="0"/>
              <a:t>Il nazionalismo non può creare la realtà, ma è in grado di fabbricare la nazione stessa, interpretando le fonti storiche. </a:t>
            </a:r>
          </a:p>
          <a:p>
            <a:pPr algn="just"/>
            <a:endParaRPr lang="it-IT" dirty="0"/>
          </a:p>
          <a:p>
            <a:pPr algn="just"/>
            <a:r>
              <a:rPr lang="it-IT" dirty="0"/>
              <a:t>È importante sottolineare che il metodo dell’indagine storica ed i suoi strumenti sono nati nel corso dell’Ottocento, in un clima politico permeato dall’ideologia nazionalista; pertanto non possono essere considerati del tutto oggettivi.</a:t>
            </a:r>
          </a:p>
          <a:p>
            <a:endParaRPr lang="it-IT" dirty="0"/>
          </a:p>
          <a:p>
            <a:endParaRPr lang="it-IT" dirty="0"/>
          </a:p>
        </p:txBody>
      </p:sp>
    </p:spTree>
    <p:extLst>
      <p:ext uri="{BB962C8B-B14F-4D97-AF65-F5344CB8AC3E}">
        <p14:creationId xmlns:p14="http://schemas.microsoft.com/office/powerpoint/2010/main" val="345053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590B50-8C97-4F45-B69C-E3DD2D6C0F93}"/>
              </a:ext>
            </a:extLst>
          </p:cNvPr>
          <p:cNvSpPr>
            <a:spLocks noGrp="1"/>
          </p:cNvSpPr>
          <p:nvPr>
            <p:ph type="title"/>
          </p:nvPr>
        </p:nvSpPr>
        <p:spPr>
          <a:xfrm>
            <a:off x="722306" y="208667"/>
            <a:ext cx="10650931" cy="1069625"/>
          </a:xfrm>
        </p:spPr>
        <p:txBody>
          <a:bodyPr lIns="0" tIns="0" rIns="0" bIns="0" anchor="t" anchorCtr="0">
            <a:normAutofit/>
          </a:bodyPr>
          <a:lstStyle/>
          <a:p>
            <a:pPr algn="ctr"/>
            <a:r>
              <a:rPr lang="it-IT" sz="4200" b="1" dirty="0">
                <a:solidFill>
                  <a:srgbClr val="174489"/>
                </a:solidFill>
                <a:latin typeface="+mn-lt"/>
              </a:rPr>
              <a:t>La Francia in età moderna</a:t>
            </a:r>
          </a:p>
        </p:txBody>
      </p:sp>
      <p:sp>
        <p:nvSpPr>
          <p:cNvPr id="11" name="Segnaposto contenuto 10">
            <a:extLst>
              <a:ext uri="{FF2B5EF4-FFF2-40B4-BE49-F238E27FC236}">
                <a16:creationId xmlns:a16="http://schemas.microsoft.com/office/drawing/2014/main" id="{2E6BEA29-4052-3640-821E-532040FC6CD7}"/>
              </a:ext>
            </a:extLst>
          </p:cNvPr>
          <p:cNvSpPr>
            <a:spLocks noGrp="1"/>
          </p:cNvSpPr>
          <p:nvPr>
            <p:ph idx="1"/>
          </p:nvPr>
        </p:nvSpPr>
        <p:spPr>
          <a:xfrm>
            <a:off x="509287" y="743480"/>
            <a:ext cx="11076971" cy="4531284"/>
          </a:xfrm>
          <a:noFill/>
        </p:spPr>
        <p:txBody>
          <a:bodyPr lIns="0" tIns="0" rIns="0" bIns="0">
            <a:normAutofit/>
          </a:bodyPr>
          <a:lstStyle/>
          <a:p>
            <a:pPr marL="0" indent="0">
              <a:buNone/>
            </a:pPr>
            <a:endParaRPr lang="it-IT" dirty="0">
              <a:solidFill>
                <a:srgbClr val="343433"/>
              </a:solidFill>
            </a:endParaRPr>
          </a:p>
          <a:p>
            <a:pPr algn="just"/>
            <a:r>
              <a:rPr lang="it-IT" dirty="0">
                <a:solidFill>
                  <a:srgbClr val="343433"/>
                </a:solidFill>
              </a:rPr>
              <a:t>In Francia circolarono diverse fantasiose opinioni:</a:t>
            </a:r>
          </a:p>
          <a:p>
            <a:pPr marL="0" indent="0" algn="just">
              <a:buNone/>
            </a:pPr>
            <a:endParaRPr lang="it-IT" dirty="0">
              <a:solidFill>
                <a:srgbClr val="343433"/>
              </a:solidFill>
            </a:endParaRPr>
          </a:p>
          <a:p>
            <a:pPr lvl="1" algn="just">
              <a:buFont typeface="Courier New" panose="02070309020205020404" pitchFamily="49" charset="0"/>
              <a:buChar char="o"/>
            </a:pPr>
            <a:r>
              <a:rPr lang="it-IT" dirty="0"/>
              <a:t>Secondo la propaganda prodotta dagli intellettuali di corte, i re francesi vantavano un’origine </a:t>
            </a:r>
            <a:r>
              <a:rPr lang="it-IT" i="1" dirty="0"/>
              <a:t>sassone </a:t>
            </a:r>
            <a:r>
              <a:rPr lang="it-IT" dirty="0"/>
              <a:t>mentre i nobili discendevano dai </a:t>
            </a:r>
            <a:r>
              <a:rPr lang="it-IT" i="1" dirty="0"/>
              <a:t>Franchi</a:t>
            </a:r>
            <a:r>
              <a:rPr lang="it-IT" dirty="0"/>
              <a:t> e il Terzo Stato dai </a:t>
            </a:r>
            <a:r>
              <a:rPr lang="it-IT" i="1" dirty="0"/>
              <a:t>Galli</a:t>
            </a:r>
            <a:r>
              <a:rPr lang="it-IT" dirty="0"/>
              <a:t>. </a:t>
            </a:r>
          </a:p>
          <a:p>
            <a:endParaRPr lang="it-IT" sz="2600" dirty="0"/>
          </a:p>
          <a:p>
            <a:pPr lvl="1" algn="just">
              <a:buFont typeface="Courier New" panose="02070309020205020404" pitchFamily="49" charset="0"/>
              <a:buChar char="o"/>
            </a:pPr>
            <a:r>
              <a:rPr lang="it-IT" dirty="0"/>
              <a:t>La propaganda popolare durante la Rivoluzione francese fece sua questa visione bipartita, con i Franchi da un lato e i Galli dall’altro, rovesciandone i valori che venivano attribuiti a ciascun campo annoverando l’attribuzione del potere al popolo.</a:t>
            </a:r>
            <a:endParaRPr lang="it-IT" dirty="0">
              <a:solidFill>
                <a:srgbClr val="343433"/>
              </a:solidFill>
            </a:endParaRPr>
          </a:p>
          <a:p>
            <a:pPr marL="1828800" lvl="4" indent="0" algn="ctr">
              <a:buNone/>
            </a:pPr>
            <a:endParaRPr lang="it-IT" dirty="0">
              <a:solidFill>
                <a:srgbClr val="343433"/>
              </a:solidFill>
            </a:endParaRPr>
          </a:p>
          <a:p>
            <a:pPr marL="0" indent="0">
              <a:buNone/>
            </a:pPr>
            <a:endParaRPr lang="it-IT" dirty="0">
              <a:solidFill>
                <a:srgbClr val="343433"/>
              </a:solidFill>
            </a:endParaRPr>
          </a:p>
        </p:txBody>
      </p:sp>
    </p:spTree>
    <p:extLst>
      <p:ext uri="{BB962C8B-B14F-4D97-AF65-F5344CB8AC3E}">
        <p14:creationId xmlns:p14="http://schemas.microsoft.com/office/powerpoint/2010/main" val="6734881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590B50-8C97-4F45-B69C-E3DD2D6C0F93}"/>
              </a:ext>
            </a:extLst>
          </p:cNvPr>
          <p:cNvSpPr>
            <a:spLocks noGrp="1"/>
          </p:cNvSpPr>
          <p:nvPr>
            <p:ph type="title"/>
          </p:nvPr>
        </p:nvSpPr>
        <p:spPr>
          <a:xfrm>
            <a:off x="760781" y="224583"/>
            <a:ext cx="10650931" cy="1069625"/>
          </a:xfrm>
        </p:spPr>
        <p:txBody>
          <a:bodyPr lIns="0" tIns="0" rIns="0" bIns="0" anchor="t" anchorCtr="0">
            <a:normAutofit/>
          </a:bodyPr>
          <a:lstStyle/>
          <a:p>
            <a:pPr algn="ctr"/>
            <a:r>
              <a:rPr lang="it-IT" sz="4200" b="1" dirty="0">
                <a:solidFill>
                  <a:srgbClr val="174489"/>
                </a:solidFill>
                <a:latin typeface="+mn-lt"/>
              </a:rPr>
              <a:t>L’esempio della Germania</a:t>
            </a:r>
          </a:p>
        </p:txBody>
      </p:sp>
      <p:sp>
        <p:nvSpPr>
          <p:cNvPr id="11" name="Segnaposto contenuto 10">
            <a:extLst>
              <a:ext uri="{FF2B5EF4-FFF2-40B4-BE49-F238E27FC236}">
                <a16:creationId xmlns:a16="http://schemas.microsoft.com/office/drawing/2014/main" id="{2E6BEA29-4052-3640-821E-532040FC6CD7}"/>
              </a:ext>
            </a:extLst>
          </p:cNvPr>
          <p:cNvSpPr>
            <a:spLocks noGrp="1"/>
          </p:cNvSpPr>
          <p:nvPr>
            <p:ph idx="1"/>
          </p:nvPr>
        </p:nvSpPr>
        <p:spPr>
          <a:xfrm>
            <a:off x="574169" y="1032729"/>
            <a:ext cx="10650931" cy="4531284"/>
          </a:xfrm>
          <a:noFill/>
        </p:spPr>
        <p:txBody>
          <a:bodyPr lIns="0" tIns="0" rIns="0" bIns="0">
            <a:normAutofit/>
          </a:bodyPr>
          <a:lstStyle/>
          <a:p>
            <a:r>
              <a:rPr lang="it-IT" dirty="0"/>
              <a:t>Il nazionalismo tedesco cominciò ad assumere una dimensione politica durante l’età napoleonica, come reazione alle sconfitte inferte dalla Francia.</a:t>
            </a:r>
          </a:p>
          <a:p>
            <a:endParaRPr lang="it-IT" dirty="0"/>
          </a:p>
          <a:p>
            <a:r>
              <a:rPr lang="it-IT" dirty="0"/>
              <a:t>Il segretario di Stato prussiano von Stein chiamò poeti e scrittori a rinforzare l’immagine di una nazione tedesca unita.</a:t>
            </a:r>
          </a:p>
          <a:p>
            <a:endParaRPr lang="it-IT" dirty="0"/>
          </a:p>
          <a:p>
            <a:r>
              <a:rPr lang="it-IT" dirty="0"/>
              <a:t>Importante per la costruzione culturale della nazione tedesca fu il ruolo della filologia indoeuropea.</a:t>
            </a:r>
            <a:endParaRPr lang="it-IT" dirty="0">
              <a:solidFill>
                <a:srgbClr val="343433"/>
              </a:solidFill>
            </a:endParaRPr>
          </a:p>
        </p:txBody>
      </p:sp>
    </p:spTree>
    <p:extLst>
      <p:ext uri="{BB962C8B-B14F-4D97-AF65-F5344CB8AC3E}">
        <p14:creationId xmlns:p14="http://schemas.microsoft.com/office/powerpoint/2010/main" val="4156832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590B50-8C97-4F45-B69C-E3DD2D6C0F93}"/>
              </a:ext>
            </a:extLst>
          </p:cNvPr>
          <p:cNvSpPr>
            <a:spLocks noGrp="1"/>
          </p:cNvSpPr>
          <p:nvPr>
            <p:ph type="title"/>
          </p:nvPr>
        </p:nvSpPr>
        <p:spPr>
          <a:xfrm>
            <a:off x="760781" y="140180"/>
            <a:ext cx="10650931" cy="1069625"/>
          </a:xfrm>
        </p:spPr>
        <p:txBody>
          <a:bodyPr lIns="0" tIns="0" rIns="0" bIns="0" anchor="t" anchorCtr="0">
            <a:normAutofit fontScale="90000"/>
          </a:bodyPr>
          <a:lstStyle/>
          <a:p>
            <a:r>
              <a:rPr lang="it-IT" sz="4200" b="1" dirty="0">
                <a:solidFill>
                  <a:srgbClr val="174489"/>
                </a:solidFill>
                <a:latin typeface="+mn-lt"/>
              </a:rPr>
              <a:t>Studio della storia e strumentalizzazione della storia: due esempi</a:t>
            </a:r>
          </a:p>
        </p:txBody>
      </p:sp>
      <p:sp>
        <p:nvSpPr>
          <p:cNvPr id="11" name="Segnaposto contenuto 10">
            <a:extLst>
              <a:ext uri="{FF2B5EF4-FFF2-40B4-BE49-F238E27FC236}">
                <a16:creationId xmlns:a16="http://schemas.microsoft.com/office/drawing/2014/main" id="{2E6BEA29-4052-3640-821E-532040FC6CD7}"/>
              </a:ext>
            </a:extLst>
          </p:cNvPr>
          <p:cNvSpPr>
            <a:spLocks noGrp="1"/>
          </p:cNvSpPr>
          <p:nvPr>
            <p:ph idx="1"/>
          </p:nvPr>
        </p:nvSpPr>
        <p:spPr>
          <a:xfrm>
            <a:off x="613458" y="1032729"/>
            <a:ext cx="10602311" cy="4453671"/>
          </a:xfrm>
          <a:noFill/>
        </p:spPr>
        <p:txBody>
          <a:bodyPr lIns="0" tIns="0" rIns="0" bIns="0">
            <a:normAutofit/>
          </a:bodyPr>
          <a:lstStyle/>
          <a:p>
            <a:pPr marL="0" lvl="0" indent="0">
              <a:buNone/>
            </a:pPr>
            <a:endParaRPr lang="it-IT" u="sng" dirty="0"/>
          </a:p>
          <a:p>
            <a:pPr marL="0" lvl="0" indent="0">
              <a:buNone/>
            </a:pPr>
            <a:r>
              <a:rPr lang="it-IT" b="1" i="1" u="sng" dirty="0"/>
              <a:t>Carlo Magno, </a:t>
            </a:r>
            <a:r>
              <a:rPr lang="it-IT" u="sng" dirty="0"/>
              <a:t>incoronato imperatore del Sacro Romano Impero nell’800 d.C.</a:t>
            </a:r>
          </a:p>
          <a:p>
            <a:pPr algn="just"/>
            <a:r>
              <a:rPr lang="it-IT" dirty="0"/>
              <a:t>Il </a:t>
            </a:r>
            <a:r>
              <a:rPr lang="it-IT" i="1" dirty="0"/>
              <a:t>Reich</a:t>
            </a:r>
            <a:r>
              <a:rPr lang="it-IT" dirty="0"/>
              <a:t> di Hitler doveva riunire tutti i popoli dell’Europa occidentale, dunque Carlo Magno risultava più che mai utilizzabile come diretto antesignano dell’impresa.</a:t>
            </a:r>
          </a:p>
          <a:p>
            <a:pPr algn="just"/>
            <a:r>
              <a:rPr lang="it-IT" dirty="0"/>
              <a:t>Carlo Magno fu determinante anche in un contesto storico completamente diverso: la nascita e il consolidamento della Comunità Europea.</a:t>
            </a:r>
          </a:p>
          <a:p>
            <a:endParaRPr lang="it-IT" dirty="0"/>
          </a:p>
          <a:p>
            <a:pPr marL="0" lvl="0" indent="0">
              <a:buNone/>
            </a:pPr>
            <a:endParaRPr lang="it-IT" dirty="0"/>
          </a:p>
          <a:p>
            <a:pPr marL="0" indent="0">
              <a:buNone/>
            </a:pPr>
            <a:endParaRPr lang="it-IT" dirty="0"/>
          </a:p>
          <a:p>
            <a:pPr marL="0" indent="0">
              <a:buNone/>
            </a:pPr>
            <a:endParaRPr lang="it-IT" dirty="0">
              <a:solidFill>
                <a:srgbClr val="343433"/>
              </a:solidFill>
            </a:endParaRPr>
          </a:p>
        </p:txBody>
      </p:sp>
    </p:spTree>
    <p:extLst>
      <p:ext uri="{BB962C8B-B14F-4D97-AF65-F5344CB8AC3E}">
        <p14:creationId xmlns:p14="http://schemas.microsoft.com/office/powerpoint/2010/main" val="1872920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Segnaposto contenuto 10">
            <a:extLst>
              <a:ext uri="{FF2B5EF4-FFF2-40B4-BE49-F238E27FC236}">
                <a16:creationId xmlns:a16="http://schemas.microsoft.com/office/drawing/2014/main" id="{2E6BEA29-4052-3640-821E-532040FC6CD7}"/>
              </a:ext>
            </a:extLst>
          </p:cNvPr>
          <p:cNvSpPr>
            <a:spLocks noGrp="1"/>
          </p:cNvSpPr>
          <p:nvPr>
            <p:ph idx="1"/>
          </p:nvPr>
        </p:nvSpPr>
        <p:spPr>
          <a:xfrm>
            <a:off x="862704" y="801859"/>
            <a:ext cx="3488864" cy="4044702"/>
          </a:xfrm>
          <a:noFill/>
        </p:spPr>
        <p:txBody>
          <a:bodyPr lIns="0" tIns="0" rIns="0" bIns="0">
            <a:normAutofit/>
          </a:bodyPr>
          <a:lstStyle/>
          <a:p>
            <a:endParaRPr lang="it-IT" dirty="0"/>
          </a:p>
          <a:p>
            <a:pPr marL="0" lvl="0" indent="0">
              <a:buNone/>
            </a:pPr>
            <a:endParaRPr lang="it-IT" dirty="0"/>
          </a:p>
          <a:p>
            <a:pPr marL="0" indent="0">
              <a:buNone/>
            </a:pPr>
            <a:endParaRPr lang="it-IT" dirty="0"/>
          </a:p>
          <a:p>
            <a:pPr marL="0" indent="0">
              <a:buNone/>
            </a:pPr>
            <a:r>
              <a:rPr lang="it-IT" sz="1800" dirty="0">
                <a:solidFill>
                  <a:srgbClr val="343433"/>
                </a:solidFill>
              </a:rPr>
              <a:t>Ritratto di Carlo Magno ad opera di Albrecht </a:t>
            </a:r>
            <a:r>
              <a:rPr lang="it-IT" sz="1800" dirty="0" err="1">
                <a:solidFill>
                  <a:srgbClr val="343433"/>
                </a:solidFill>
              </a:rPr>
              <a:t>Dürer</a:t>
            </a:r>
            <a:r>
              <a:rPr lang="it-IT" sz="1800" dirty="0">
                <a:solidFill>
                  <a:srgbClr val="343433"/>
                </a:solidFill>
              </a:rPr>
              <a:t>, 1512. Custodito presso il </a:t>
            </a:r>
            <a:r>
              <a:rPr lang="it-IT" sz="1800" dirty="0" err="1">
                <a:solidFill>
                  <a:srgbClr val="343433"/>
                </a:solidFill>
              </a:rPr>
              <a:t>Germanisches</a:t>
            </a:r>
            <a:r>
              <a:rPr lang="it-IT" sz="1800" dirty="0">
                <a:solidFill>
                  <a:srgbClr val="343433"/>
                </a:solidFill>
              </a:rPr>
              <a:t> </a:t>
            </a:r>
            <a:r>
              <a:rPr lang="it-IT" sz="1800" dirty="0" err="1">
                <a:solidFill>
                  <a:srgbClr val="343433"/>
                </a:solidFill>
              </a:rPr>
              <a:t>Nationalmuseum</a:t>
            </a:r>
            <a:r>
              <a:rPr lang="it-IT" sz="1800" dirty="0">
                <a:solidFill>
                  <a:srgbClr val="343433"/>
                </a:solidFill>
              </a:rPr>
              <a:t> di Norimberga</a:t>
            </a:r>
          </a:p>
        </p:txBody>
      </p:sp>
      <p:pic>
        <p:nvPicPr>
          <p:cNvPr id="4" name="Picture 3" descr="A person wearing a hat&#10;&#10;Description automatically generated">
            <a:extLst>
              <a:ext uri="{FF2B5EF4-FFF2-40B4-BE49-F238E27FC236}">
                <a16:creationId xmlns:a16="http://schemas.microsoft.com/office/drawing/2014/main" id="{663F9A40-1A24-4834-A76E-1961F6F4ED5A}"/>
              </a:ext>
            </a:extLst>
          </p:cNvPr>
          <p:cNvPicPr>
            <a:picLocks noChangeAspect="1"/>
          </p:cNvPicPr>
          <p:nvPr/>
        </p:nvPicPr>
        <p:blipFill>
          <a:blip r:embed="rId3"/>
          <a:stretch>
            <a:fillRect/>
          </a:stretch>
        </p:blipFill>
        <p:spPr>
          <a:xfrm>
            <a:off x="4351568" y="319064"/>
            <a:ext cx="3488864" cy="477901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pic>
    </p:spTree>
    <p:extLst>
      <p:ext uri="{BB962C8B-B14F-4D97-AF65-F5344CB8AC3E}">
        <p14:creationId xmlns:p14="http://schemas.microsoft.com/office/powerpoint/2010/main" val="2476864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Segnaposto contenuto 10">
            <a:extLst>
              <a:ext uri="{FF2B5EF4-FFF2-40B4-BE49-F238E27FC236}">
                <a16:creationId xmlns:a16="http://schemas.microsoft.com/office/drawing/2014/main" id="{2E6BEA29-4052-3640-821E-532040FC6CD7}"/>
              </a:ext>
            </a:extLst>
          </p:cNvPr>
          <p:cNvSpPr>
            <a:spLocks noGrp="1"/>
          </p:cNvSpPr>
          <p:nvPr>
            <p:ph idx="1"/>
          </p:nvPr>
        </p:nvSpPr>
        <p:spPr>
          <a:xfrm>
            <a:off x="439837" y="428262"/>
            <a:ext cx="11215869" cy="4757196"/>
          </a:xfrm>
          <a:noFill/>
        </p:spPr>
        <p:txBody>
          <a:bodyPr lIns="0" tIns="0" rIns="0" bIns="0">
            <a:normAutofit/>
          </a:bodyPr>
          <a:lstStyle/>
          <a:p>
            <a:pPr marL="0" indent="0" algn="just">
              <a:buNone/>
            </a:pPr>
            <a:r>
              <a:rPr lang="it-IT" b="1" i="1" u="sng" dirty="0"/>
              <a:t>Enrico I </a:t>
            </a:r>
            <a:r>
              <a:rPr lang="it-IT" u="sng" dirty="0"/>
              <a:t>(Enrico l’Uccellatore), capostipite della dinastia ottoniana:</a:t>
            </a:r>
          </a:p>
          <a:p>
            <a:pPr algn="just"/>
            <a:endParaRPr lang="it-IT" dirty="0"/>
          </a:p>
          <a:p>
            <a:pPr algn="just"/>
            <a:r>
              <a:rPr lang="it-IT" dirty="0"/>
              <a:t>Durante il XIX secolo e fino alla fine della Seconda Guerra Mondiale i sovrani appartenenti alla dinastia ottoniana furono considerati i primi re tedeschi, fondatori del regno progenitore diretto del Reich guglielmino. </a:t>
            </a:r>
          </a:p>
          <a:p>
            <a:pPr algn="just"/>
            <a:endParaRPr lang="it-IT" dirty="0"/>
          </a:p>
          <a:p>
            <a:pPr algn="just"/>
            <a:r>
              <a:rPr lang="it-IT" dirty="0"/>
              <a:t>Nel 1936 Himmler, che si riteneva la reincarnazione di Enrico l’Uccellatore, colse l’occasione del millenario della morte del sovrano per organizzare una cerimonia ufficiale solenne  presso la sua tomba allo scopo di proclamare il risorgimento del Reich tedesco grazie a Adolf Hitler.</a:t>
            </a:r>
          </a:p>
          <a:p>
            <a:pPr marL="0" indent="0" algn="just">
              <a:buNone/>
            </a:pPr>
            <a:endParaRPr lang="it-IT" dirty="0"/>
          </a:p>
          <a:p>
            <a:pPr algn="just"/>
            <a:endParaRPr lang="it-IT" dirty="0"/>
          </a:p>
          <a:p>
            <a:pPr marL="0" indent="0" algn="just">
              <a:buNone/>
            </a:pPr>
            <a:endParaRPr lang="it-IT" dirty="0">
              <a:solidFill>
                <a:srgbClr val="343433"/>
              </a:solidFill>
            </a:endParaRPr>
          </a:p>
        </p:txBody>
      </p:sp>
    </p:spTree>
    <p:extLst>
      <p:ext uri="{BB962C8B-B14F-4D97-AF65-F5344CB8AC3E}">
        <p14:creationId xmlns:p14="http://schemas.microsoft.com/office/powerpoint/2010/main" val="4142438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Segnaposto contenuto 10">
            <a:extLst>
              <a:ext uri="{FF2B5EF4-FFF2-40B4-BE49-F238E27FC236}">
                <a16:creationId xmlns:a16="http://schemas.microsoft.com/office/drawing/2014/main" id="{2E6BEA29-4052-3640-821E-532040FC6CD7}"/>
              </a:ext>
            </a:extLst>
          </p:cNvPr>
          <p:cNvSpPr>
            <a:spLocks noGrp="1"/>
          </p:cNvSpPr>
          <p:nvPr>
            <p:ph idx="1"/>
          </p:nvPr>
        </p:nvSpPr>
        <p:spPr>
          <a:xfrm>
            <a:off x="56198" y="141849"/>
            <a:ext cx="12192000" cy="4093698"/>
          </a:xfrm>
          <a:noFill/>
        </p:spPr>
        <p:txBody>
          <a:bodyPr lIns="0" tIns="0" rIns="0" bIns="0">
            <a:normAutofit/>
          </a:bodyPr>
          <a:lstStyle/>
          <a:p>
            <a:pPr marL="0" indent="0">
              <a:buNone/>
            </a:pPr>
            <a:endParaRPr lang="it-IT" dirty="0"/>
          </a:p>
          <a:p>
            <a:endParaRPr lang="it-IT" dirty="0"/>
          </a:p>
          <a:p>
            <a:pPr marL="0" indent="0">
              <a:buNone/>
            </a:pPr>
            <a:endParaRPr lang="it-IT" dirty="0">
              <a:solidFill>
                <a:srgbClr val="343433"/>
              </a:solidFill>
            </a:endParaRPr>
          </a:p>
        </p:txBody>
      </p:sp>
      <p:pic>
        <p:nvPicPr>
          <p:cNvPr id="3" name="Picture 2">
            <a:extLst>
              <a:ext uri="{FF2B5EF4-FFF2-40B4-BE49-F238E27FC236}">
                <a16:creationId xmlns:a16="http://schemas.microsoft.com/office/drawing/2014/main" id="{38BC7638-5147-4062-853F-DFEB9B06F2A9}"/>
              </a:ext>
            </a:extLst>
          </p:cNvPr>
          <p:cNvPicPr>
            <a:picLocks noChangeAspect="1"/>
          </p:cNvPicPr>
          <p:nvPr/>
        </p:nvPicPr>
        <p:blipFill>
          <a:blip r:embed="rId3"/>
          <a:stretch>
            <a:fillRect/>
          </a:stretch>
        </p:blipFill>
        <p:spPr>
          <a:xfrm>
            <a:off x="412946" y="283698"/>
            <a:ext cx="3749040" cy="4745620"/>
          </a:xfrm>
          <a:prstGeom prst="rect">
            <a:avLst/>
          </a:prstGeom>
          <a:ln>
            <a:noFill/>
          </a:ln>
          <a:effectLst>
            <a:softEdge rad="112500"/>
          </a:effectLst>
        </p:spPr>
      </p:pic>
      <p:pic>
        <p:nvPicPr>
          <p:cNvPr id="5" name="Picture 4" descr="A close up of a logo&#10;&#10;Description automatically generated">
            <a:extLst>
              <a:ext uri="{FF2B5EF4-FFF2-40B4-BE49-F238E27FC236}">
                <a16:creationId xmlns:a16="http://schemas.microsoft.com/office/drawing/2014/main" id="{DE0B477E-7F04-4E82-892C-350714B55651}"/>
              </a:ext>
            </a:extLst>
          </p:cNvPr>
          <p:cNvPicPr>
            <a:picLocks noChangeAspect="1"/>
          </p:cNvPicPr>
          <p:nvPr/>
        </p:nvPicPr>
        <p:blipFill>
          <a:blip r:embed="rId4"/>
          <a:stretch>
            <a:fillRect/>
          </a:stretch>
        </p:blipFill>
        <p:spPr>
          <a:xfrm>
            <a:off x="6091237" y="3424237"/>
            <a:ext cx="9525" cy="9525"/>
          </a:xfrm>
          <a:prstGeom prst="rect">
            <a:avLst/>
          </a:prstGeom>
        </p:spPr>
      </p:pic>
      <p:pic>
        <p:nvPicPr>
          <p:cNvPr id="7" name="Picture 6" descr="A person wearing a uniform posing for a photo&#10;&#10;Description automatically generated">
            <a:extLst>
              <a:ext uri="{FF2B5EF4-FFF2-40B4-BE49-F238E27FC236}">
                <a16:creationId xmlns:a16="http://schemas.microsoft.com/office/drawing/2014/main" id="{1A09F1FF-03E2-4BB9-BB63-F8AE84943998}"/>
              </a:ext>
            </a:extLst>
          </p:cNvPr>
          <p:cNvPicPr>
            <a:picLocks noChangeAspect="1"/>
          </p:cNvPicPr>
          <p:nvPr/>
        </p:nvPicPr>
        <p:blipFill>
          <a:blip r:embed="rId5"/>
          <a:stretch>
            <a:fillRect/>
          </a:stretch>
        </p:blipFill>
        <p:spPr>
          <a:xfrm>
            <a:off x="7694843" y="283698"/>
            <a:ext cx="3752850" cy="4857750"/>
          </a:xfrm>
          <a:prstGeom prst="rect">
            <a:avLst/>
          </a:prstGeom>
          <a:ln>
            <a:noFill/>
          </a:ln>
          <a:effectLst>
            <a:softEdge rad="112500"/>
          </a:effectLst>
        </p:spPr>
      </p:pic>
      <p:sp>
        <p:nvSpPr>
          <p:cNvPr id="8" name="TextBox 7">
            <a:extLst>
              <a:ext uri="{FF2B5EF4-FFF2-40B4-BE49-F238E27FC236}">
                <a16:creationId xmlns:a16="http://schemas.microsoft.com/office/drawing/2014/main" id="{D57B4E21-2551-4667-AB93-C63F6BDB295A}"/>
              </a:ext>
            </a:extLst>
          </p:cNvPr>
          <p:cNvSpPr txBox="1"/>
          <p:nvPr/>
        </p:nvSpPr>
        <p:spPr>
          <a:xfrm>
            <a:off x="4346917" y="745588"/>
            <a:ext cx="1822059" cy="1477328"/>
          </a:xfrm>
          <a:prstGeom prst="rect">
            <a:avLst/>
          </a:prstGeom>
          <a:noFill/>
        </p:spPr>
        <p:txBody>
          <a:bodyPr wrap="square" rtlCol="0">
            <a:spAutoFit/>
          </a:bodyPr>
          <a:lstStyle/>
          <a:p>
            <a:r>
              <a:rPr lang="it-IT" dirty="0"/>
              <a:t>L’incoronazione di Enrico I in un dipinto di Hermann Vogel (1900 circa)</a:t>
            </a:r>
          </a:p>
        </p:txBody>
      </p:sp>
      <p:sp>
        <p:nvSpPr>
          <p:cNvPr id="9" name="TextBox 8">
            <a:extLst>
              <a:ext uri="{FF2B5EF4-FFF2-40B4-BE49-F238E27FC236}">
                <a16:creationId xmlns:a16="http://schemas.microsoft.com/office/drawing/2014/main" id="{2F8E41CD-2354-448A-BFD8-B49DC856C29A}"/>
              </a:ext>
            </a:extLst>
          </p:cNvPr>
          <p:cNvSpPr txBox="1"/>
          <p:nvPr/>
        </p:nvSpPr>
        <p:spPr>
          <a:xfrm>
            <a:off x="5422803" y="2982351"/>
            <a:ext cx="1822059" cy="1477328"/>
          </a:xfrm>
          <a:prstGeom prst="rect">
            <a:avLst/>
          </a:prstGeom>
          <a:noFill/>
        </p:spPr>
        <p:txBody>
          <a:bodyPr wrap="square" rtlCol="0">
            <a:spAutoFit/>
          </a:bodyPr>
          <a:lstStyle/>
          <a:p>
            <a:r>
              <a:rPr lang="it-IT" dirty="0"/>
              <a:t>Fotografia di Heinrich Himmler scattata in Germania nel 1945.</a:t>
            </a:r>
          </a:p>
        </p:txBody>
      </p:sp>
    </p:spTree>
    <p:extLst>
      <p:ext uri="{BB962C8B-B14F-4D97-AF65-F5344CB8AC3E}">
        <p14:creationId xmlns:p14="http://schemas.microsoft.com/office/powerpoint/2010/main" val="307855749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218</TotalTime>
  <Words>483</Words>
  <Application>Microsoft Macintosh PowerPoint</Application>
  <PresentationFormat>Widescreen</PresentationFormat>
  <Paragraphs>46</Paragraphs>
  <Slides>10</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10</vt:i4>
      </vt:variant>
    </vt:vector>
  </HeadingPairs>
  <TitlesOfParts>
    <vt:vector size="15" baseType="lpstr">
      <vt:lpstr>Arial</vt:lpstr>
      <vt:lpstr>Calibri</vt:lpstr>
      <vt:lpstr>Calibri Light</vt:lpstr>
      <vt:lpstr>Courier New</vt:lpstr>
      <vt:lpstr>Tema di Office</vt:lpstr>
      <vt:lpstr>Presentazione standard di PowerPoint</vt:lpstr>
      <vt:lpstr>Dall’Europa carolingia all’Europa ottoniana.  Strumentalizzazioni novecentesche</vt:lpstr>
      <vt:lpstr>Presentazione standard di PowerPoint</vt:lpstr>
      <vt:lpstr>La Francia in età moderna</vt:lpstr>
      <vt:lpstr>L’esempio della Germania</vt:lpstr>
      <vt:lpstr>Studio della storia e strumentalizzazione della storia: due esempi</vt:lpstr>
      <vt:lpstr>Presentazione standard di PowerPoint</vt:lpstr>
      <vt:lpstr>Presentazione standard di PowerPoint</vt:lpstr>
      <vt:lpstr>Presentazione standard di PowerPoint</vt:lpstr>
      <vt:lpstr>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Microsoft Office User</dc:creator>
  <cp:lastModifiedBy>Utente di Microsoft Office</cp:lastModifiedBy>
  <cp:revision>27</cp:revision>
  <cp:lastPrinted>2019-04-03T08:07:58Z</cp:lastPrinted>
  <dcterms:created xsi:type="dcterms:W3CDTF">2019-04-03T06:54:55Z</dcterms:created>
  <dcterms:modified xsi:type="dcterms:W3CDTF">2019-05-23T16:14:03Z</dcterms:modified>
</cp:coreProperties>
</file>